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7.jpg" ContentType="image/jp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8.jpg" ContentType="image/jpg"/>
  <Override PartName="/ppt/notesSlides/notesSlide13.xml" ContentType="application/vnd.openxmlformats-officedocument.presentationml.notesSlide+xml"/>
  <Override PartName="/ppt/media/image9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7.jpg" ContentType="image/jp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3.jpg" ContentType="image/jp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26.jpg" ContentType="image/jp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31.jpg" ContentType="image/jp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40.jpg" ContentType="image/jp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48.jpg" ContentType="image/jpg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305" r:id="rId16"/>
    <p:sldId id="315" r:id="rId17"/>
    <p:sldId id="317" r:id="rId18"/>
    <p:sldId id="278" r:id="rId19"/>
    <p:sldId id="309" r:id="rId20"/>
    <p:sldId id="279" r:id="rId21"/>
    <p:sldId id="280" r:id="rId22"/>
    <p:sldId id="281" r:id="rId23"/>
    <p:sldId id="282" r:id="rId24"/>
    <p:sldId id="283" r:id="rId25"/>
    <p:sldId id="284" r:id="rId26"/>
    <p:sldId id="288" r:id="rId27"/>
    <p:sldId id="306" r:id="rId28"/>
    <p:sldId id="307" r:id="rId29"/>
    <p:sldId id="285" r:id="rId30"/>
    <p:sldId id="286" r:id="rId31"/>
    <p:sldId id="287" r:id="rId32"/>
    <p:sldId id="308" r:id="rId33"/>
    <p:sldId id="289" r:id="rId34"/>
    <p:sldId id="311" r:id="rId35"/>
    <p:sldId id="292" r:id="rId36"/>
    <p:sldId id="293" r:id="rId37"/>
    <p:sldId id="294" r:id="rId38"/>
    <p:sldId id="295" r:id="rId39"/>
    <p:sldId id="318" r:id="rId40"/>
    <p:sldId id="313" r:id="rId41"/>
    <p:sldId id="298" r:id="rId42"/>
    <p:sldId id="299" r:id="rId43"/>
    <p:sldId id="300" r:id="rId44"/>
    <p:sldId id="301" r:id="rId45"/>
    <p:sldId id="316" r:id="rId46"/>
    <p:sldId id="314" r:id="rId47"/>
    <p:sldId id="310" r:id="rId48"/>
    <p:sldId id="312" r:id="rId49"/>
    <p:sldId id="304" r:id="rId5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ED6F7-E605-487B-A219-116326C9D18A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EA1ED-C97B-4ADE-A5D8-F0E4B0FCC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98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MS Gothic"/>
                <a:cs typeface="MS Gothic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‹#›</a:t>
            </a:fld>
            <a:endParaRPr spc="1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2009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191919"/>
                </a:solidFill>
                <a:latin typeface="MS Gothic"/>
                <a:cs typeface="MS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MS Gothic"/>
                <a:cs typeface="MS Gothic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‹#›</a:t>
            </a:fld>
            <a:endParaRPr spc="1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2009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MS Gothic"/>
                <a:cs typeface="MS Gothic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‹#›</a:t>
            </a:fld>
            <a:endParaRPr spc="1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2009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MS Gothic"/>
                <a:cs typeface="MS Gothic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‹#›</a:t>
            </a:fld>
            <a:endParaRPr spc="1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MS Gothic"/>
                <a:cs typeface="MS Gothic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‹#›</a:t>
            </a:fld>
            <a:endParaRPr spc="1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1299" y="397924"/>
            <a:ext cx="8661400" cy="802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2009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3289" y="1673004"/>
            <a:ext cx="7297420" cy="186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91919"/>
                </a:solidFill>
                <a:latin typeface="MS Gothic"/>
                <a:cs typeface="MS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8719" y="4857933"/>
            <a:ext cx="229870" cy="17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585858"/>
                </a:solidFill>
                <a:latin typeface="MS Gothic"/>
                <a:cs typeface="MS Gothic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‹#›</a:t>
            </a:fld>
            <a:endParaRPr spc="1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90"/>
            <a:ext cx="9144000" cy="5142230"/>
          </a:xfrm>
          <a:custGeom>
            <a:avLst/>
            <a:gdLst/>
            <a:ahLst/>
            <a:cxnLst/>
            <a:rect l="l" t="t" r="r" b="b"/>
            <a:pathLst>
              <a:path w="9144000" h="5142230">
                <a:moveTo>
                  <a:pt x="0" y="0"/>
                </a:moveTo>
                <a:lnTo>
                  <a:pt x="9143640" y="0"/>
                </a:lnTo>
                <a:lnTo>
                  <a:pt x="9143640" y="5142230"/>
                </a:lnTo>
                <a:lnTo>
                  <a:pt x="0" y="5142230"/>
                </a:lnTo>
                <a:lnTo>
                  <a:pt x="0" y="0"/>
                </a:lnTo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6450" y="765615"/>
            <a:ext cx="486346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b="1" spc="840" dirty="0" smtClean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800" b="1" spc="605" dirty="0" smtClean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00" b="1" spc="345" dirty="0" smtClean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800" b="1" spc="415" dirty="0" smtClean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800" b="1" spc="195" dirty="0" smtClean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00" b="1" spc="409" dirty="0" smtClean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00" b="1" spc="370" dirty="0" smtClean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00" b="1" spc="17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400" dirty="0" smtClean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3800" b="1" spc="380" dirty="0" smtClean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00" b="1" spc="235" dirty="0" smtClean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00" b="1" spc="445" dirty="0" smtClean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00" b="1" spc="165" dirty="0" smtClean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00" b="1" spc="445" dirty="0" smtClean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00" b="1" spc="800" dirty="0" smtClean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3800" dirty="0">
              <a:latin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2266950"/>
            <a:ext cx="28575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266950"/>
            <a:ext cx="28575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61559" y="813214"/>
            <a:ext cx="37084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760">
              <a:spcBef>
                <a:spcPts val="730"/>
              </a:spcBef>
            </a:pPr>
            <a:r>
              <a:rPr lang="es-MX" sz="2400" dirty="0" smtClean="0"/>
              <a:t>Un algoritmo construido de esta forma </a:t>
            </a:r>
            <a:r>
              <a:rPr lang="en-US" sz="2400" dirty="0" smtClean="0"/>
              <a:t>‘</a:t>
            </a:r>
            <a:r>
              <a:rPr lang="es-MX" sz="2400" dirty="0" smtClean="0"/>
              <a:t>manual</a:t>
            </a:r>
            <a:r>
              <a:rPr lang="en-US" sz="2400" dirty="0" smtClean="0"/>
              <a:t>’ </a:t>
            </a:r>
            <a:r>
              <a:rPr lang="es-MX" sz="2400" dirty="0" smtClean="0"/>
              <a:t>NO es lo que entendemos por Machine </a:t>
            </a:r>
            <a:r>
              <a:rPr lang="es-MX" sz="2400" dirty="0" err="1" smtClean="0"/>
              <a:t>Learning</a:t>
            </a:r>
            <a:r>
              <a:rPr lang="es-MX" sz="2400" dirty="0" smtClean="0"/>
              <a:t>.</a:t>
            </a:r>
            <a:endParaRPr lang="en-US" sz="2400" dirty="0" smtClean="0"/>
          </a:p>
        </p:txBody>
      </p:sp>
      <p:sp>
        <p:nvSpPr>
          <p:cNvPr id="4" name="object 4"/>
          <p:cNvSpPr/>
          <p:nvPr/>
        </p:nvSpPr>
        <p:spPr>
          <a:xfrm>
            <a:off x="547369" y="153490"/>
            <a:ext cx="3627119" cy="2416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10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47369" y="153490"/>
            <a:ext cx="3627119" cy="2416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48200" y="434071"/>
            <a:ext cx="3901441" cy="1936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760">
              <a:spcBef>
                <a:spcPts val="730"/>
              </a:spcBef>
            </a:pPr>
            <a:r>
              <a:rPr lang="es-MX" sz="2400" dirty="0" smtClean="0"/>
              <a:t>Un algoritmo construido de esta forma </a:t>
            </a:r>
            <a:r>
              <a:rPr lang="en-US" sz="2400" dirty="0" smtClean="0"/>
              <a:t>‘</a:t>
            </a:r>
            <a:r>
              <a:rPr lang="es-MX" sz="2400" dirty="0" smtClean="0"/>
              <a:t>manual</a:t>
            </a:r>
            <a:r>
              <a:rPr lang="en-US" sz="2400" dirty="0" smtClean="0"/>
              <a:t>’ </a:t>
            </a:r>
            <a:r>
              <a:rPr lang="es-MX" sz="2400" dirty="0" smtClean="0"/>
              <a:t>NO es lo que entendemos por Machine </a:t>
            </a:r>
            <a:r>
              <a:rPr lang="es-MX" sz="2400" dirty="0" err="1" smtClean="0"/>
              <a:t>Learning</a:t>
            </a:r>
            <a:r>
              <a:rPr lang="es-MX" sz="2400" dirty="0" smtClean="0"/>
              <a:t>.</a:t>
            </a:r>
            <a:endParaRPr lang="en-US" sz="2400" dirty="0" smtClean="0"/>
          </a:p>
          <a:p>
            <a:pPr marL="111760">
              <a:lnSpc>
                <a:spcPct val="100000"/>
              </a:lnSpc>
              <a:spcBef>
                <a:spcPts val="730"/>
              </a:spcBef>
            </a:pPr>
            <a:r>
              <a:rPr sz="2400" b="1" spc="330" dirty="0" smtClean="0">
                <a:solidFill>
                  <a:srgbClr val="E0436C"/>
                </a:solidFill>
                <a:latin typeface="Trebuchet MS"/>
                <a:cs typeface="Trebuchet MS"/>
              </a:rPr>
              <a:t>¿</a:t>
            </a:r>
            <a:r>
              <a:rPr sz="2400" b="1" spc="350" dirty="0">
                <a:solidFill>
                  <a:srgbClr val="E0436C"/>
                </a:solidFill>
                <a:latin typeface="Trebuchet MS"/>
                <a:cs typeface="Trebuchet MS"/>
              </a:rPr>
              <a:t>PO</a:t>
            </a:r>
            <a:r>
              <a:rPr sz="2400" b="1" spc="335" dirty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2400" b="1" spc="12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10" dirty="0">
                <a:solidFill>
                  <a:srgbClr val="E0436C"/>
                </a:solidFill>
                <a:latin typeface="Trebuchet MS"/>
                <a:cs typeface="Trebuchet MS"/>
              </a:rPr>
              <a:t>QUÉ?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11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47369" y="153490"/>
            <a:ext cx="3628390" cy="4836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12</a:t>
            </a:fld>
            <a:endParaRPr spc="145" dirty="0"/>
          </a:p>
        </p:txBody>
      </p:sp>
      <p:sp>
        <p:nvSpPr>
          <p:cNvPr id="5" name="object 5"/>
          <p:cNvSpPr txBox="1"/>
          <p:nvPr/>
        </p:nvSpPr>
        <p:spPr>
          <a:xfrm>
            <a:off x="4861559" y="3238535"/>
            <a:ext cx="381762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s-MX" sz="2400" dirty="0"/>
              <a:t>En Machine </a:t>
            </a:r>
            <a:r>
              <a:rPr lang="es-MX" sz="2400" dirty="0" err="1"/>
              <a:t>Learning</a:t>
            </a:r>
            <a:r>
              <a:rPr lang="es-MX" sz="2400" dirty="0"/>
              <a:t> el modelo (algoritmo) </a:t>
            </a:r>
            <a:r>
              <a:rPr lang="es-MX" sz="2400" dirty="0">
                <a:solidFill>
                  <a:srgbClr val="CC0000"/>
                </a:solidFill>
              </a:rPr>
              <a:t>debe aprender a predecir a partir de los datos.</a:t>
            </a:r>
            <a:endParaRPr lang="en-US" sz="2400" dirty="0">
              <a:solidFill>
                <a:srgbClr val="CC0000"/>
              </a:solidFill>
            </a:endParaRPr>
          </a:p>
          <a:p>
            <a:pPr marL="12700" marR="5080">
              <a:lnSpc>
                <a:spcPct val="100000"/>
              </a:lnSpc>
            </a:pPr>
            <a:endParaRPr sz="2400" dirty="0">
              <a:latin typeface="MS Gothic"/>
              <a:cs typeface="MS Gothic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4648200" y="438150"/>
            <a:ext cx="3901441" cy="19364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760">
              <a:spcBef>
                <a:spcPts val="730"/>
              </a:spcBef>
            </a:pPr>
            <a:r>
              <a:rPr lang="es-MX" sz="2400" dirty="0" smtClean="0"/>
              <a:t>Un algoritmo construido de esta forma </a:t>
            </a:r>
            <a:r>
              <a:rPr lang="en-US" sz="2400" dirty="0" smtClean="0"/>
              <a:t>‘</a:t>
            </a:r>
            <a:r>
              <a:rPr lang="es-MX" sz="2400" dirty="0" smtClean="0"/>
              <a:t>manual</a:t>
            </a:r>
            <a:r>
              <a:rPr lang="en-US" sz="2400" dirty="0" smtClean="0"/>
              <a:t>’ </a:t>
            </a:r>
            <a:r>
              <a:rPr lang="es-MX" sz="2400" dirty="0" smtClean="0"/>
              <a:t>NO es lo que entendemos por Machine </a:t>
            </a:r>
            <a:r>
              <a:rPr lang="es-MX" sz="2400" dirty="0" err="1" smtClean="0"/>
              <a:t>Learning</a:t>
            </a:r>
            <a:r>
              <a:rPr lang="es-MX" sz="2400" dirty="0" smtClean="0"/>
              <a:t>.</a:t>
            </a:r>
            <a:endParaRPr lang="en-US" sz="2400" dirty="0" smtClean="0"/>
          </a:p>
          <a:p>
            <a:pPr marL="111760">
              <a:lnSpc>
                <a:spcPct val="100000"/>
              </a:lnSpc>
              <a:spcBef>
                <a:spcPts val="730"/>
              </a:spcBef>
            </a:pPr>
            <a:r>
              <a:rPr sz="2400" b="1" spc="330" dirty="0" smtClean="0">
                <a:solidFill>
                  <a:srgbClr val="E0436C"/>
                </a:solidFill>
                <a:latin typeface="Trebuchet MS"/>
                <a:cs typeface="Trebuchet MS"/>
              </a:rPr>
              <a:t>¿</a:t>
            </a:r>
            <a:r>
              <a:rPr sz="2400" b="1" spc="350" dirty="0">
                <a:solidFill>
                  <a:srgbClr val="E0436C"/>
                </a:solidFill>
                <a:latin typeface="Trebuchet MS"/>
                <a:cs typeface="Trebuchet MS"/>
              </a:rPr>
              <a:t>PO</a:t>
            </a:r>
            <a:r>
              <a:rPr sz="2400" b="1" spc="335" dirty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2400" b="1" spc="12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10" dirty="0">
                <a:solidFill>
                  <a:srgbClr val="E0436C"/>
                </a:solidFill>
                <a:latin typeface="Trebuchet MS"/>
                <a:cs typeface="Trebuchet MS"/>
              </a:rPr>
              <a:t>QUÉ?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90"/>
            <a:ext cx="9144000" cy="5142230"/>
          </a:xfrm>
          <a:custGeom>
            <a:avLst/>
            <a:gdLst/>
            <a:ahLst/>
            <a:cxnLst/>
            <a:rect l="l" t="t" r="r" b="b"/>
            <a:pathLst>
              <a:path w="9144000" h="5142230">
                <a:moveTo>
                  <a:pt x="0" y="0"/>
                </a:moveTo>
                <a:lnTo>
                  <a:pt x="9143640" y="0"/>
                </a:lnTo>
                <a:lnTo>
                  <a:pt x="9143640" y="5142230"/>
                </a:lnTo>
                <a:lnTo>
                  <a:pt x="0" y="5142230"/>
                </a:lnTo>
                <a:lnTo>
                  <a:pt x="0" y="0"/>
                </a:lnTo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4600" y="2668090"/>
            <a:ext cx="2181860" cy="2181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6660" y="2638880"/>
            <a:ext cx="2209800" cy="2211070"/>
          </a:xfrm>
          <a:custGeom>
            <a:avLst/>
            <a:gdLst/>
            <a:ahLst/>
            <a:cxnLst/>
            <a:rect l="l" t="t" r="r" b="b"/>
            <a:pathLst>
              <a:path w="2209800" h="2211070">
                <a:moveTo>
                  <a:pt x="0" y="0"/>
                </a:moveTo>
                <a:lnTo>
                  <a:pt x="2209800" y="0"/>
                </a:lnTo>
                <a:lnTo>
                  <a:pt x="2209800" y="2211070"/>
                </a:lnTo>
                <a:lnTo>
                  <a:pt x="0" y="2211070"/>
                </a:lnTo>
                <a:lnTo>
                  <a:pt x="0" y="0"/>
                </a:lnTo>
                <a:close/>
              </a:path>
            </a:pathLst>
          </a:custGeom>
          <a:ln w="2839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6450" y="765615"/>
            <a:ext cx="5771515" cy="1666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800" b="1" spc="530" dirty="0">
                <a:solidFill>
                  <a:srgbClr val="FFFFFF"/>
                </a:solidFill>
                <a:latin typeface="Trebuchet MS"/>
                <a:cs typeface="Trebuchet MS"/>
              </a:rPr>
              <a:t>¿</a:t>
            </a:r>
            <a:r>
              <a:rPr sz="3800" b="1" spc="459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800" b="1" spc="4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800" b="1" spc="525" dirty="0">
                <a:solidFill>
                  <a:srgbClr val="FFFFFF"/>
                </a:solidFill>
                <a:latin typeface="Trebuchet MS"/>
                <a:cs typeface="Trebuchet MS"/>
              </a:rPr>
              <a:t>á</a:t>
            </a:r>
            <a:r>
              <a:rPr sz="3800" b="1" spc="17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800" b="1" spc="5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00" b="1" spc="4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800" b="1" spc="17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800" b="1" spc="5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0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5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800" b="1" spc="245" dirty="0">
                <a:solidFill>
                  <a:srgbClr val="FFFFFF"/>
                </a:solidFill>
                <a:latin typeface="Trebuchet MS"/>
                <a:cs typeface="Trebuchet MS"/>
              </a:rPr>
              <a:t>efi</a:t>
            </a:r>
            <a:r>
              <a:rPr sz="3800" b="1" spc="3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00" b="1" spc="1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00" b="1" spc="2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800" b="1" spc="1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00" b="1" spc="450" dirty="0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sz="3800" b="1" spc="4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00" b="1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42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800" b="1" spc="600" dirty="0">
                <a:solidFill>
                  <a:srgbClr val="FFFFFF"/>
                </a:solidFill>
                <a:latin typeface="Trebuchet MS"/>
                <a:cs typeface="Trebuchet MS"/>
              </a:rPr>
              <a:t>MACH</a:t>
            </a:r>
            <a:r>
              <a:rPr sz="3800" b="1" spc="3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00" b="1" spc="5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00" b="1" spc="4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475" dirty="0">
                <a:solidFill>
                  <a:srgbClr val="FFFFFF"/>
                </a:solidFill>
                <a:latin typeface="Trebuchet MS"/>
                <a:cs typeface="Trebuchet MS"/>
              </a:rPr>
              <a:t>LEARNI</a:t>
            </a:r>
            <a:r>
              <a:rPr sz="3800" b="1" spc="575" dirty="0">
                <a:solidFill>
                  <a:srgbClr val="FFFFFF"/>
                </a:solidFill>
                <a:latin typeface="Trebuchet MS"/>
                <a:cs typeface="Trebuchet MS"/>
              </a:rPr>
              <a:t>NG?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780" y="593967"/>
            <a:ext cx="259080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b="1" spc="370" dirty="0">
                <a:solidFill>
                  <a:srgbClr val="E0436C"/>
                </a:solidFill>
                <a:latin typeface="Trebuchet MS"/>
                <a:cs typeface="Trebuchet MS"/>
              </a:rPr>
              <a:t>¿</a:t>
            </a:r>
            <a:r>
              <a:rPr sz="3200" b="1" spc="765" dirty="0">
                <a:solidFill>
                  <a:srgbClr val="E0436C"/>
                </a:solidFill>
                <a:latin typeface="Trebuchet MS"/>
                <a:cs typeface="Trebuchet MS"/>
              </a:rPr>
              <a:t>W</a:t>
            </a:r>
            <a:r>
              <a:rPr sz="3200" b="1" spc="480" dirty="0">
                <a:solidFill>
                  <a:srgbClr val="E0436C"/>
                </a:solidFill>
                <a:latin typeface="Trebuchet MS"/>
                <a:cs typeface="Trebuchet MS"/>
              </a:rPr>
              <a:t>H</a:t>
            </a:r>
            <a:r>
              <a:rPr sz="3200" b="1" spc="19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215" dirty="0">
                <a:solidFill>
                  <a:srgbClr val="E0436C"/>
                </a:solidFill>
                <a:latin typeface="Trebuchet MS"/>
                <a:cs typeface="Trebuchet MS"/>
              </a:rPr>
              <a:t>T</a:t>
            </a:r>
            <a:r>
              <a:rPr sz="3200" b="1" spc="15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470" dirty="0">
                <a:solidFill>
                  <a:srgbClr val="E0436C"/>
                </a:solidFill>
                <a:latin typeface="Trebuchet MS"/>
                <a:cs typeface="Trebuchet MS"/>
              </a:rPr>
              <a:t>IS</a:t>
            </a:r>
            <a:r>
              <a:rPr sz="3200" b="1" spc="36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795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3200" b="1" spc="44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405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3200" b="1" spc="455" dirty="0">
                <a:solidFill>
                  <a:srgbClr val="E0436C"/>
                </a:solidFill>
                <a:latin typeface="Trebuchet MS"/>
                <a:cs typeface="Trebuchet MS"/>
              </a:rPr>
              <a:t>H</a:t>
            </a:r>
            <a:r>
              <a:rPr sz="3200" b="1" spc="235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65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360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19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270" dirty="0">
                <a:solidFill>
                  <a:srgbClr val="E0436C"/>
                </a:solidFill>
                <a:latin typeface="Trebuchet MS"/>
                <a:cs typeface="Trebuchet MS"/>
              </a:rPr>
              <a:t>L</a:t>
            </a:r>
            <a:r>
              <a:rPr sz="3200" b="1" spc="350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44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515" dirty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3200" b="1" spc="520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235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75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459" dirty="0">
                <a:solidFill>
                  <a:srgbClr val="E0436C"/>
                </a:solidFill>
                <a:latin typeface="Trebuchet MS"/>
                <a:cs typeface="Trebuchet MS"/>
              </a:rPr>
              <a:t>G</a:t>
            </a:r>
            <a:r>
              <a:rPr sz="3200" b="1" spc="445" dirty="0">
                <a:solidFill>
                  <a:srgbClr val="E0436C"/>
                </a:solidFill>
                <a:latin typeface="Trebuchet MS"/>
                <a:cs typeface="Trebuchet MS"/>
              </a:rPr>
              <a:t>?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3800" y="2197722"/>
            <a:ext cx="427672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MX" dirty="0"/>
              <a:t>La manera en que un algoritmo aprende a programarse a si mismo para lograr un objetivo propuesto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702627" y="3333750"/>
            <a:ext cx="427609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MX" dirty="0"/>
              <a:t>Andrew </a:t>
            </a:r>
            <a:r>
              <a:rPr lang="es-MX" dirty="0" err="1"/>
              <a:t>Ng</a:t>
            </a:r>
            <a:r>
              <a:rPr lang="es-MX" dirty="0"/>
              <a:t>: </a:t>
            </a:r>
            <a:r>
              <a:rPr lang="en-US" dirty="0"/>
              <a:t>‘</a:t>
            </a:r>
            <a:r>
              <a:rPr lang="es-MX" dirty="0"/>
              <a:t>ciencia de hacer que las computadoras actúen sin estar explícitamente programadas</a:t>
            </a:r>
            <a:r>
              <a:rPr lang="en-US" dirty="0"/>
              <a:t>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780" y="361950"/>
            <a:ext cx="323342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3200" b="1" spc="765" dirty="0" smtClean="0">
                <a:solidFill>
                  <a:srgbClr val="E0436C"/>
                </a:solidFill>
                <a:latin typeface="Trebuchet MS"/>
                <a:cs typeface="Trebuchet MS"/>
              </a:rPr>
              <a:t>HISTORY OF</a:t>
            </a:r>
            <a:r>
              <a:rPr sz="3200" b="1" spc="360" dirty="0" smtClean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795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3200" b="1" spc="44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405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3200" b="1" spc="455" dirty="0">
                <a:solidFill>
                  <a:srgbClr val="E0436C"/>
                </a:solidFill>
                <a:latin typeface="Trebuchet MS"/>
                <a:cs typeface="Trebuchet MS"/>
              </a:rPr>
              <a:t>H</a:t>
            </a:r>
            <a:r>
              <a:rPr sz="3200" b="1" spc="235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65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360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19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270" dirty="0" smtClean="0">
                <a:solidFill>
                  <a:srgbClr val="E0436C"/>
                </a:solidFill>
                <a:latin typeface="Trebuchet MS"/>
                <a:cs typeface="Trebuchet MS"/>
              </a:rPr>
              <a:t>L</a:t>
            </a:r>
            <a:r>
              <a:rPr sz="3200" b="1" spc="350" dirty="0" smtClean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445" dirty="0" smtClean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515" dirty="0" smtClean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3200" b="1" spc="520" dirty="0" smtClean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235" dirty="0" smtClean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75" dirty="0" smtClean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459" dirty="0" smtClean="0">
                <a:solidFill>
                  <a:srgbClr val="E0436C"/>
                </a:solidFill>
                <a:latin typeface="Trebuchet MS"/>
                <a:cs typeface="Trebuchet MS"/>
              </a:rPr>
              <a:t>G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" y="2102427"/>
            <a:ext cx="2057400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00614"/>
            <a:ext cx="57912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7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780" y="361950"/>
            <a:ext cx="323342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3200" b="1" spc="765" dirty="0" smtClean="0">
                <a:solidFill>
                  <a:srgbClr val="E0436C"/>
                </a:solidFill>
                <a:latin typeface="Trebuchet MS"/>
                <a:cs typeface="Trebuchet MS"/>
              </a:rPr>
              <a:t>HISTORY OF</a:t>
            </a:r>
            <a:r>
              <a:rPr sz="3200" b="1" spc="360" dirty="0" smtClean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795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3200" b="1" spc="44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405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3200" b="1" spc="455" dirty="0">
                <a:solidFill>
                  <a:srgbClr val="E0436C"/>
                </a:solidFill>
                <a:latin typeface="Trebuchet MS"/>
                <a:cs typeface="Trebuchet MS"/>
              </a:rPr>
              <a:t>H</a:t>
            </a:r>
            <a:r>
              <a:rPr sz="3200" b="1" spc="235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65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360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19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270" dirty="0" smtClean="0">
                <a:solidFill>
                  <a:srgbClr val="E0436C"/>
                </a:solidFill>
                <a:latin typeface="Trebuchet MS"/>
                <a:cs typeface="Trebuchet MS"/>
              </a:rPr>
              <a:t>L</a:t>
            </a:r>
            <a:r>
              <a:rPr sz="3200" b="1" spc="350" dirty="0" smtClean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445" dirty="0" smtClean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515" dirty="0" smtClean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3200" b="1" spc="520" dirty="0" smtClean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235" dirty="0" smtClean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75" dirty="0" smtClean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459" dirty="0" smtClean="0">
                <a:solidFill>
                  <a:srgbClr val="E0436C"/>
                </a:solidFill>
                <a:latin typeface="Trebuchet MS"/>
                <a:cs typeface="Trebuchet MS"/>
              </a:rPr>
              <a:t>G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907" y="361950"/>
            <a:ext cx="4902094" cy="23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908" y="2659207"/>
            <a:ext cx="4902092" cy="236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6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90750"/>
            <a:ext cx="3965153" cy="2248694"/>
          </a:xfrm>
        </p:spPr>
      </p:pic>
      <p:sp>
        <p:nvSpPr>
          <p:cNvPr id="10" name="object 2"/>
          <p:cNvSpPr txBox="1"/>
          <p:nvPr/>
        </p:nvSpPr>
        <p:spPr>
          <a:xfrm>
            <a:off x="652780" y="361950"/>
            <a:ext cx="323342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3200" b="1" spc="765" dirty="0" smtClean="0">
                <a:solidFill>
                  <a:srgbClr val="E0436C"/>
                </a:solidFill>
                <a:latin typeface="Trebuchet MS"/>
                <a:cs typeface="Trebuchet MS"/>
              </a:rPr>
              <a:t>HISTORY OF</a:t>
            </a:r>
            <a:r>
              <a:rPr sz="3200" b="1" spc="360" dirty="0" smtClean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795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3200" b="1" spc="44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405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3200" b="1" spc="455" dirty="0">
                <a:solidFill>
                  <a:srgbClr val="E0436C"/>
                </a:solidFill>
                <a:latin typeface="Trebuchet MS"/>
                <a:cs typeface="Trebuchet MS"/>
              </a:rPr>
              <a:t>H</a:t>
            </a:r>
            <a:r>
              <a:rPr sz="3200" b="1" spc="235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65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360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19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270" dirty="0" smtClean="0">
                <a:solidFill>
                  <a:srgbClr val="E0436C"/>
                </a:solidFill>
                <a:latin typeface="Trebuchet MS"/>
                <a:cs typeface="Trebuchet MS"/>
              </a:rPr>
              <a:t>L</a:t>
            </a:r>
            <a:r>
              <a:rPr sz="3200" b="1" spc="350" dirty="0" smtClean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445" dirty="0" smtClean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515" dirty="0" smtClean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3200" b="1" spc="520" dirty="0" smtClean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235" dirty="0" smtClean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75" dirty="0" smtClean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459" dirty="0" smtClean="0">
                <a:solidFill>
                  <a:srgbClr val="E0436C"/>
                </a:solidFill>
                <a:latin typeface="Trebuchet MS"/>
                <a:cs typeface="Trebuchet MS"/>
              </a:rPr>
              <a:t>G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66950"/>
            <a:ext cx="1199721" cy="23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372" y="819150"/>
            <a:ext cx="27717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04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99" y="397924"/>
            <a:ext cx="8661400" cy="1182841"/>
          </a:xfrm>
          <a:prstGeom prst="rect">
            <a:avLst/>
          </a:prstGeom>
        </p:spPr>
        <p:txBody>
          <a:bodyPr vert="horz" wrap="square" lIns="0" tIns="196042" rIns="0" bIns="0" rtlCol="0">
            <a:spAutoFit/>
          </a:bodyPr>
          <a:lstStyle/>
          <a:p>
            <a:pPr marL="2103120">
              <a:lnSpc>
                <a:spcPct val="100000"/>
              </a:lnSpc>
            </a:pPr>
            <a:r>
              <a:rPr lang="en-US" sz="3200" spc="785" dirty="0" smtClean="0">
                <a:solidFill>
                  <a:srgbClr val="E0436C"/>
                </a:solidFill>
              </a:rPr>
              <a:t>SO, WHY NOW </a:t>
            </a:r>
            <a:r>
              <a:rPr sz="3200" spc="785" dirty="0" smtClean="0">
                <a:solidFill>
                  <a:srgbClr val="E0436C"/>
                </a:solidFill>
              </a:rPr>
              <a:t>M</a:t>
            </a:r>
            <a:r>
              <a:rPr sz="3200" spc="445" dirty="0" smtClean="0">
                <a:solidFill>
                  <a:srgbClr val="E0436C"/>
                </a:solidFill>
              </a:rPr>
              <a:t>A</a:t>
            </a:r>
            <a:r>
              <a:rPr sz="3200" spc="405" dirty="0" smtClean="0">
                <a:solidFill>
                  <a:srgbClr val="E0436C"/>
                </a:solidFill>
              </a:rPr>
              <a:t>C</a:t>
            </a:r>
            <a:r>
              <a:rPr sz="3200" spc="455" dirty="0" smtClean="0">
                <a:solidFill>
                  <a:srgbClr val="E0436C"/>
                </a:solidFill>
              </a:rPr>
              <a:t>H</a:t>
            </a:r>
            <a:r>
              <a:rPr sz="3200" spc="235" dirty="0" smtClean="0">
                <a:solidFill>
                  <a:srgbClr val="E0436C"/>
                </a:solidFill>
              </a:rPr>
              <a:t>I</a:t>
            </a:r>
            <a:r>
              <a:rPr sz="3200" spc="565" dirty="0" smtClean="0">
                <a:solidFill>
                  <a:srgbClr val="E0436C"/>
                </a:solidFill>
              </a:rPr>
              <a:t>N</a:t>
            </a:r>
            <a:r>
              <a:rPr sz="3200" spc="360" dirty="0" smtClean="0">
                <a:solidFill>
                  <a:srgbClr val="E0436C"/>
                </a:solidFill>
              </a:rPr>
              <a:t>E</a:t>
            </a:r>
            <a:r>
              <a:rPr sz="3200" spc="145" dirty="0" smtClean="0">
                <a:solidFill>
                  <a:srgbClr val="E0436C"/>
                </a:solidFill>
              </a:rPr>
              <a:t> </a:t>
            </a:r>
            <a:r>
              <a:rPr sz="3200" spc="335" dirty="0" smtClean="0">
                <a:solidFill>
                  <a:srgbClr val="E0436C"/>
                </a:solidFill>
              </a:rPr>
              <a:t>LE</a:t>
            </a:r>
            <a:r>
              <a:rPr sz="3200" spc="380" dirty="0" smtClean="0">
                <a:solidFill>
                  <a:srgbClr val="E0436C"/>
                </a:solidFill>
              </a:rPr>
              <a:t>A</a:t>
            </a:r>
            <a:r>
              <a:rPr sz="3200" spc="505" dirty="0" smtClean="0">
                <a:solidFill>
                  <a:srgbClr val="E0436C"/>
                </a:solidFill>
              </a:rPr>
              <a:t>R</a:t>
            </a:r>
            <a:r>
              <a:rPr sz="3200" spc="530" dirty="0" smtClean="0">
                <a:solidFill>
                  <a:srgbClr val="E0436C"/>
                </a:solidFill>
              </a:rPr>
              <a:t>N</a:t>
            </a:r>
            <a:r>
              <a:rPr sz="3200" spc="235" dirty="0" smtClean="0">
                <a:solidFill>
                  <a:srgbClr val="E0436C"/>
                </a:solidFill>
              </a:rPr>
              <a:t>I</a:t>
            </a:r>
            <a:r>
              <a:rPr sz="3200" spc="565" dirty="0" smtClean="0">
                <a:solidFill>
                  <a:srgbClr val="E0436C"/>
                </a:solidFill>
              </a:rPr>
              <a:t>N</a:t>
            </a:r>
            <a:r>
              <a:rPr sz="3200" spc="470" dirty="0" smtClean="0">
                <a:solidFill>
                  <a:srgbClr val="E0436C"/>
                </a:solidFill>
              </a:rPr>
              <a:t>G</a:t>
            </a:r>
            <a:r>
              <a:rPr lang="en-US" sz="3200" spc="470" dirty="0" smtClean="0">
                <a:solidFill>
                  <a:srgbClr val="E0436C"/>
                </a:solidFill>
              </a:rPr>
              <a:t>?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12420" y="1871800"/>
            <a:ext cx="4295140" cy="2880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3459" y="1855290"/>
            <a:ext cx="4248149" cy="3185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61950"/>
            <a:ext cx="8661400" cy="690399"/>
          </a:xfrm>
          <a:prstGeom prst="rect">
            <a:avLst/>
          </a:prstGeom>
        </p:spPr>
        <p:txBody>
          <a:bodyPr vert="horz" wrap="square" lIns="0" tIns="196042" rIns="0" bIns="0" rtlCol="0">
            <a:spAutoFit/>
          </a:bodyPr>
          <a:lstStyle/>
          <a:p>
            <a:pPr marL="2103120">
              <a:lnSpc>
                <a:spcPct val="100000"/>
              </a:lnSpc>
            </a:pPr>
            <a:r>
              <a:rPr lang="en-US" sz="3200" spc="785" dirty="0" smtClean="0">
                <a:solidFill>
                  <a:srgbClr val="E0436C"/>
                </a:solidFill>
              </a:rPr>
              <a:t>JUGUEMOS A SER ML </a:t>
            </a:r>
            <a:endParaRPr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67319"/>
            <a:ext cx="3980744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390" dirty="0">
                <a:solidFill>
                  <a:srgbClr val="424242"/>
                </a:solidFill>
              </a:rPr>
              <a:t>Ma</a:t>
            </a:r>
            <a:r>
              <a:rPr sz="2400" spc="315" dirty="0">
                <a:solidFill>
                  <a:srgbClr val="424242"/>
                </a:solidFill>
              </a:rPr>
              <a:t>c</a:t>
            </a:r>
            <a:r>
              <a:rPr sz="2400" spc="270" dirty="0">
                <a:solidFill>
                  <a:srgbClr val="424242"/>
                </a:solidFill>
              </a:rPr>
              <a:t>h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280" dirty="0">
                <a:solidFill>
                  <a:srgbClr val="424242"/>
                </a:solidFill>
              </a:rPr>
              <a:t>n</a:t>
            </a:r>
            <a:r>
              <a:rPr sz="2400" spc="229" dirty="0">
                <a:solidFill>
                  <a:srgbClr val="424242"/>
                </a:solidFill>
              </a:rPr>
              <a:t>e</a:t>
            </a:r>
            <a:r>
              <a:rPr sz="2400" spc="110" dirty="0">
                <a:solidFill>
                  <a:srgbClr val="424242"/>
                </a:solidFill>
              </a:rPr>
              <a:t> </a:t>
            </a:r>
            <a:r>
              <a:rPr sz="2400" spc="185" dirty="0">
                <a:solidFill>
                  <a:srgbClr val="424242"/>
                </a:solidFill>
              </a:rPr>
              <a:t>L</a:t>
            </a:r>
            <a:r>
              <a:rPr sz="2400" spc="235" dirty="0">
                <a:solidFill>
                  <a:srgbClr val="424242"/>
                </a:solidFill>
              </a:rPr>
              <a:t>e</a:t>
            </a:r>
            <a:r>
              <a:rPr sz="2400" spc="320" dirty="0">
                <a:solidFill>
                  <a:srgbClr val="424242"/>
                </a:solidFill>
              </a:rPr>
              <a:t>a</a:t>
            </a:r>
            <a:r>
              <a:rPr sz="2400" spc="150" dirty="0">
                <a:solidFill>
                  <a:srgbClr val="424242"/>
                </a:solidFill>
              </a:rPr>
              <a:t>r</a:t>
            </a:r>
            <a:r>
              <a:rPr sz="2400" spc="280" dirty="0">
                <a:solidFill>
                  <a:srgbClr val="424242"/>
                </a:solidFill>
              </a:rPr>
              <a:t>n</a:t>
            </a:r>
            <a:r>
              <a:rPr sz="2400" spc="120" dirty="0">
                <a:solidFill>
                  <a:srgbClr val="424242"/>
                </a:solidFill>
              </a:rPr>
              <a:t>i</a:t>
            </a:r>
            <a:r>
              <a:rPr sz="2400" spc="250" dirty="0">
                <a:solidFill>
                  <a:srgbClr val="424242"/>
                </a:solidFill>
              </a:rPr>
              <a:t>n</a:t>
            </a:r>
            <a:r>
              <a:rPr sz="2400" spc="505" dirty="0">
                <a:solidFill>
                  <a:srgbClr val="424242"/>
                </a:solidFill>
              </a:rPr>
              <a:t>g</a:t>
            </a:r>
            <a:r>
              <a:rPr sz="2400" spc="105" dirty="0">
                <a:solidFill>
                  <a:srgbClr val="424242"/>
                </a:solidFill>
              </a:rPr>
              <a:t> </a:t>
            </a:r>
            <a:r>
              <a:rPr sz="2400" spc="110" dirty="0">
                <a:solidFill>
                  <a:srgbClr val="424242"/>
                </a:solidFill>
              </a:rPr>
              <a:t>-</a:t>
            </a:r>
            <a:r>
              <a:rPr sz="2400" spc="114" dirty="0">
                <a:solidFill>
                  <a:srgbClr val="424242"/>
                </a:solidFill>
              </a:rPr>
              <a:t> E</a:t>
            </a:r>
            <a:r>
              <a:rPr sz="2400" spc="80" dirty="0">
                <a:solidFill>
                  <a:srgbClr val="424242"/>
                </a:solidFill>
              </a:rPr>
              <a:t>j</a:t>
            </a:r>
            <a:r>
              <a:rPr sz="2400" spc="235" dirty="0">
                <a:solidFill>
                  <a:srgbClr val="424242"/>
                </a:solidFill>
              </a:rPr>
              <a:t>e</a:t>
            </a:r>
            <a:r>
              <a:rPr sz="2400" spc="415" dirty="0">
                <a:solidFill>
                  <a:srgbClr val="424242"/>
                </a:solidFill>
              </a:rPr>
              <a:t>m</a:t>
            </a:r>
            <a:r>
              <a:rPr sz="2400" spc="305" dirty="0">
                <a:solidFill>
                  <a:srgbClr val="424242"/>
                </a:solidFill>
              </a:rPr>
              <a:t>p</a:t>
            </a:r>
            <a:r>
              <a:rPr sz="2400" spc="114" dirty="0">
                <a:solidFill>
                  <a:srgbClr val="424242"/>
                </a:solidFill>
              </a:rPr>
              <a:t>l</a:t>
            </a:r>
            <a:r>
              <a:rPr sz="2400" spc="285" dirty="0">
                <a:solidFill>
                  <a:srgbClr val="424242"/>
                </a:solidFill>
              </a:rPr>
              <a:t>o</a:t>
            </a:r>
            <a:r>
              <a:rPr sz="2400" spc="105" dirty="0">
                <a:solidFill>
                  <a:srgbClr val="424242"/>
                </a:solidFill>
              </a:rPr>
              <a:t> </a:t>
            </a:r>
            <a:r>
              <a:rPr sz="2400" spc="185" dirty="0">
                <a:solidFill>
                  <a:srgbClr val="424242"/>
                </a:solidFill>
              </a:rPr>
              <a:t>c</a:t>
            </a:r>
            <a:r>
              <a:rPr sz="2400" spc="245" dirty="0">
                <a:solidFill>
                  <a:srgbClr val="424242"/>
                </a:solidFill>
              </a:rPr>
              <a:t>lás</a:t>
            </a:r>
            <a:r>
              <a:rPr sz="2400" spc="180" dirty="0">
                <a:solidFill>
                  <a:srgbClr val="424242"/>
                </a:solidFill>
              </a:rPr>
              <a:t>i</a:t>
            </a:r>
            <a:r>
              <a:rPr sz="2400" spc="185" dirty="0">
                <a:solidFill>
                  <a:srgbClr val="424242"/>
                </a:solidFill>
              </a:rPr>
              <a:t>c</a:t>
            </a:r>
            <a:r>
              <a:rPr sz="2400" spc="285" dirty="0">
                <a:solidFill>
                  <a:srgbClr val="424242"/>
                </a:solidFill>
              </a:rPr>
              <a:t>o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40954" y="1717963"/>
            <a:ext cx="6888480" cy="2885440"/>
          </a:xfrm>
          <a:custGeom>
            <a:avLst/>
            <a:gdLst/>
            <a:ahLst/>
            <a:cxnLst/>
            <a:rect l="l" t="t" r="r" b="b"/>
            <a:pathLst>
              <a:path w="6888480" h="2885440">
                <a:moveTo>
                  <a:pt x="6888480" y="0"/>
                </a:moveTo>
                <a:lnTo>
                  <a:pt x="0" y="0"/>
                </a:lnTo>
                <a:lnTo>
                  <a:pt x="0" y="2885440"/>
                </a:lnTo>
                <a:lnTo>
                  <a:pt x="6888480" y="2885440"/>
                </a:lnTo>
                <a:lnTo>
                  <a:pt x="688848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41119" y="1614584"/>
            <a:ext cx="1451610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b="1" spc="365" dirty="0">
                <a:solidFill>
                  <a:srgbClr val="424242"/>
                </a:solidFill>
                <a:latin typeface="Trebuchet MS"/>
                <a:cs typeface="Trebuchet MS"/>
              </a:rPr>
              <a:t>S</a:t>
            </a:r>
            <a:r>
              <a:rPr sz="1800" b="1" spc="80" dirty="0">
                <a:solidFill>
                  <a:srgbClr val="424242"/>
                </a:solidFill>
                <a:latin typeface="Trebuchet MS"/>
                <a:cs typeface="Trebuchet MS"/>
              </a:rPr>
              <a:t>P</a:t>
            </a:r>
            <a:r>
              <a:rPr sz="1800" b="1" spc="245" dirty="0">
                <a:solidFill>
                  <a:srgbClr val="424242"/>
                </a:solidFill>
                <a:latin typeface="Trebuchet MS"/>
                <a:cs typeface="Trebuchet MS"/>
              </a:rPr>
              <a:t>A</a:t>
            </a:r>
            <a:r>
              <a:rPr sz="1800" b="1" spc="440" dirty="0">
                <a:solidFill>
                  <a:srgbClr val="424242"/>
                </a:solidFill>
                <a:latin typeface="Trebuchet MS"/>
                <a:cs typeface="Trebuchet MS"/>
              </a:rPr>
              <a:t>M</a:t>
            </a:r>
            <a:r>
              <a:rPr sz="1800" b="1" spc="17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800" b="1" spc="335" dirty="0">
                <a:solidFill>
                  <a:srgbClr val="424242"/>
                </a:solidFill>
                <a:latin typeface="Trebuchet MS"/>
                <a:cs typeface="Trebuchet MS"/>
              </a:rPr>
              <a:t>D</a:t>
            </a:r>
            <a:r>
              <a:rPr sz="1800" b="1" spc="145" dirty="0">
                <a:solidFill>
                  <a:srgbClr val="424242"/>
                </a:solidFill>
                <a:latin typeface="Trebuchet MS"/>
                <a:cs typeface="Trebuchet MS"/>
              </a:rPr>
              <a:t>E</a:t>
            </a:r>
            <a:r>
              <a:rPr sz="1800" b="1" spc="155" dirty="0">
                <a:solidFill>
                  <a:srgbClr val="424242"/>
                </a:solidFill>
                <a:latin typeface="Trebuchet MS"/>
                <a:cs typeface="Trebuchet MS"/>
              </a:rPr>
              <a:t>T</a:t>
            </a:r>
            <a:r>
              <a:rPr sz="1800" b="1" spc="185" dirty="0">
                <a:solidFill>
                  <a:srgbClr val="424242"/>
                </a:solidFill>
                <a:latin typeface="Trebuchet MS"/>
                <a:cs typeface="Trebuchet MS"/>
              </a:rPr>
              <a:t>E</a:t>
            </a:r>
            <a:r>
              <a:rPr sz="1800" b="1" spc="190" dirty="0">
                <a:solidFill>
                  <a:srgbClr val="424242"/>
                </a:solidFill>
                <a:latin typeface="Trebuchet MS"/>
                <a:cs typeface="Trebuchet MS"/>
              </a:rPr>
              <a:t>C</a:t>
            </a:r>
            <a:r>
              <a:rPr sz="1800" b="1" spc="145" dirty="0">
                <a:solidFill>
                  <a:srgbClr val="424242"/>
                </a:solidFill>
                <a:latin typeface="Trebuchet MS"/>
                <a:cs typeface="Trebuchet MS"/>
              </a:rPr>
              <a:t>TI</a:t>
            </a:r>
            <a:r>
              <a:rPr sz="1800" b="1" spc="245" dirty="0">
                <a:solidFill>
                  <a:srgbClr val="424242"/>
                </a:solidFill>
                <a:latin typeface="Trebuchet MS"/>
                <a:cs typeface="Trebuchet MS"/>
              </a:rPr>
              <a:t>O</a:t>
            </a:r>
            <a:r>
              <a:rPr sz="1800" b="1" spc="300" dirty="0">
                <a:solidFill>
                  <a:srgbClr val="424242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0180" y="2736670"/>
            <a:ext cx="1419860" cy="885190"/>
          </a:xfrm>
          <a:custGeom>
            <a:avLst/>
            <a:gdLst/>
            <a:ahLst/>
            <a:cxnLst/>
            <a:rect l="l" t="t" r="r" b="b"/>
            <a:pathLst>
              <a:path w="1419860" h="885189">
                <a:moveTo>
                  <a:pt x="1280159" y="883919"/>
                </a:moveTo>
                <a:lnTo>
                  <a:pt x="139700" y="883919"/>
                </a:lnTo>
                <a:lnTo>
                  <a:pt x="147319" y="885190"/>
                </a:lnTo>
                <a:lnTo>
                  <a:pt x="1272539" y="885190"/>
                </a:lnTo>
                <a:lnTo>
                  <a:pt x="1280159" y="883919"/>
                </a:lnTo>
                <a:close/>
              </a:path>
              <a:path w="1419860" h="885189">
                <a:moveTo>
                  <a:pt x="1287780" y="1269"/>
                </a:moveTo>
                <a:lnTo>
                  <a:pt x="132079" y="1269"/>
                </a:lnTo>
                <a:lnTo>
                  <a:pt x="109219" y="5080"/>
                </a:lnTo>
                <a:lnTo>
                  <a:pt x="60959" y="27939"/>
                </a:lnTo>
                <a:lnTo>
                  <a:pt x="38100" y="49530"/>
                </a:lnTo>
                <a:lnTo>
                  <a:pt x="33019" y="54610"/>
                </a:lnTo>
                <a:lnTo>
                  <a:pt x="27939" y="60960"/>
                </a:lnTo>
                <a:lnTo>
                  <a:pt x="24129" y="67310"/>
                </a:lnTo>
                <a:lnTo>
                  <a:pt x="19050" y="73660"/>
                </a:lnTo>
                <a:lnTo>
                  <a:pt x="16509" y="81280"/>
                </a:lnTo>
                <a:lnTo>
                  <a:pt x="12700" y="87630"/>
                </a:lnTo>
                <a:lnTo>
                  <a:pt x="7619" y="102869"/>
                </a:lnTo>
                <a:lnTo>
                  <a:pt x="5079" y="109219"/>
                </a:lnTo>
                <a:lnTo>
                  <a:pt x="2539" y="116839"/>
                </a:lnTo>
                <a:lnTo>
                  <a:pt x="0" y="132080"/>
                </a:lnTo>
                <a:lnTo>
                  <a:pt x="0" y="753110"/>
                </a:lnTo>
                <a:lnTo>
                  <a:pt x="2539" y="768350"/>
                </a:lnTo>
                <a:lnTo>
                  <a:pt x="7619" y="783590"/>
                </a:lnTo>
                <a:lnTo>
                  <a:pt x="10159" y="789940"/>
                </a:lnTo>
                <a:lnTo>
                  <a:pt x="12700" y="797560"/>
                </a:lnTo>
                <a:lnTo>
                  <a:pt x="16509" y="803910"/>
                </a:lnTo>
                <a:lnTo>
                  <a:pt x="19050" y="811530"/>
                </a:lnTo>
                <a:lnTo>
                  <a:pt x="24129" y="817880"/>
                </a:lnTo>
                <a:lnTo>
                  <a:pt x="27939" y="824230"/>
                </a:lnTo>
                <a:lnTo>
                  <a:pt x="33019" y="830580"/>
                </a:lnTo>
                <a:lnTo>
                  <a:pt x="38100" y="835660"/>
                </a:lnTo>
                <a:lnTo>
                  <a:pt x="43179" y="842010"/>
                </a:lnTo>
                <a:lnTo>
                  <a:pt x="48259" y="847090"/>
                </a:lnTo>
                <a:lnTo>
                  <a:pt x="54609" y="852169"/>
                </a:lnTo>
                <a:lnTo>
                  <a:pt x="60959" y="855980"/>
                </a:lnTo>
                <a:lnTo>
                  <a:pt x="67309" y="861060"/>
                </a:lnTo>
                <a:lnTo>
                  <a:pt x="109219" y="880110"/>
                </a:lnTo>
                <a:lnTo>
                  <a:pt x="132079" y="883919"/>
                </a:lnTo>
                <a:lnTo>
                  <a:pt x="1287780" y="883919"/>
                </a:lnTo>
                <a:lnTo>
                  <a:pt x="1310639" y="880110"/>
                </a:lnTo>
                <a:lnTo>
                  <a:pt x="1325880" y="875030"/>
                </a:lnTo>
                <a:lnTo>
                  <a:pt x="1332230" y="871219"/>
                </a:lnTo>
                <a:lnTo>
                  <a:pt x="1339850" y="868680"/>
                </a:lnTo>
                <a:lnTo>
                  <a:pt x="1352550" y="861060"/>
                </a:lnTo>
                <a:lnTo>
                  <a:pt x="1365250" y="850900"/>
                </a:lnTo>
                <a:lnTo>
                  <a:pt x="1371600" y="847090"/>
                </a:lnTo>
                <a:lnTo>
                  <a:pt x="1376680" y="842010"/>
                </a:lnTo>
                <a:lnTo>
                  <a:pt x="1386839" y="829310"/>
                </a:lnTo>
                <a:lnTo>
                  <a:pt x="1391920" y="824230"/>
                </a:lnTo>
                <a:lnTo>
                  <a:pt x="1395730" y="817880"/>
                </a:lnTo>
                <a:lnTo>
                  <a:pt x="1399539" y="810260"/>
                </a:lnTo>
                <a:lnTo>
                  <a:pt x="1407159" y="797560"/>
                </a:lnTo>
                <a:lnTo>
                  <a:pt x="1412239" y="782319"/>
                </a:lnTo>
                <a:lnTo>
                  <a:pt x="1414780" y="775969"/>
                </a:lnTo>
                <a:lnTo>
                  <a:pt x="1419859" y="745489"/>
                </a:lnTo>
                <a:lnTo>
                  <a:pt x="1419859" y="139700"/>
                </a:lnTo>
                <a:lnTo>
                  <a:pt x="1414780" y="109219"/>
                </a:lnTo>
                <a:lnTo>
                  <a:pt x="1412239" y="102869"/>
                </a:lnTo>
                <a:lnTo>
                  <a:pt x="1407159" y="87630"/>
                </a:lnTo>
                <a:lnTo>
                  <a:pt x="1403350" y="81280"/>
                </a:lnTo>
                <a:lnTo>
                  <a:pt x="1399539" y="73660"/>
                </a:lnTo>
                <a:lnTo>
                  <a:pt x="1391920" y="60960"/>
                </a:lnTo>
                <a:lnTo>
                  <a:pt x="1386839" y="54610"/>
                </a:lnTo>
                <a:lnTo>
                  <a:pt x="1381759" y="49530"/>
                </a:lnTo>
                <a:lnTo>
                  <a:pt x="1376680" y="43180"/>
                </a:lnTo>
                <a:lnTo>
                  <a:pt x="1339850" y="16510"/>
                </a:lnTo>
                <a:lnTo>
                  <a:pt x="1310639" y="5080"/>
                </a:lnTo>
                <a:lnTo>
                  <a:pt x="1287780" y="1269"/>
                </a:lnTo>
                <a:close/>
              </a:path>
              <a:path w="1419860" h="885189">
                <a:moveTo>
                  <a:pt x="1272539" y="0"/>
                </a:moveTo>
                <a:lnTo>
                  <a:pt x="147319" y="0"/>
                </a:lnTo>
                <a:lnTo>
                  <a:pt x="139700" y="1269"/>
                </a:lnTo>
                <a:lnTo>
                  <a:pt x="1280159" y="1269"/>
                </a:lnTo>
                <a:lnTo>
                  <a:pt x="127253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46500" y="2628720"/>
            <a:ext cx="1374140" cy="994410"/>
          </a:xfrm>
          <a:custGeom>
            <a:avLst/>
            <a:gdLst/>
            <a:ahLst/>
            <a:cxnLst/>
            <a:rect l="l" t="t" r="r" b="b"/>
            <a:pathLst>
              <a:path w="1374139" h="994410">
                <a:moveTo>
                  <a:pt x="1234439" y="1269"/>
                </a:moveTo>
                <a:lnTo>
                  <a:pt x="139700" y="1269"/>
                </a:lnTo>
                <a:lnTo>
                  <a:pt x="130810" y="3810"/>
                </a:lnTo>
                <a:lnTo>
                  <a:pt x="123189" y="5080"/>
                </a:lnTo>
                <a:lnTo>
                  <a:pt x="114300" y="7619"/>
                </a:lnTo>
                <a:lnTo>
                  <a:pt x="106679" y="11430"/>
                </a:lnTo>
                <a:lnTo>
                  <a:pt x="97789" y="13969"/>
                </a:lnTo>
                <a:lnTo>
                  <a:pt x="82550" y="21589"/>
                </a:lnTo>
                <a:lnTo>
                  <a:pt x="74929" y="26669"/>
                </a:lnTo>
                <a:lnTo>
                  <a:pt x="68579" y="31750"/>
                </a:lnTo>
                <a:lnTo>
                  <a:pt x="60960" y="36830"/>
                </a:lnTo>
                <a:lnTo>
                  <a:pt x="54610" y="41910"/>
                </a:lnTo>
                <a:lnTo>
                  <a:pt x="41910" y="54610"/>
                </a:lnTo>
                <a:lnTo>
                  <a:pt x="36829" y="60960"/>
                </a:lnTo>
                <a:lnTo>
                  <a:pt x="31750" y="68580"/>
                </a:lnTo>
                <a:lnTo>
                  <a:pt x="26670" y="74930"/>
                </a:lnTo>
                <a:lnTo>
                  <a:pt x="22860" y="82550"/>
                </a:lnTo>
                <a:lnTo>
                  <a:pt x="17779" y="90169"/>
                </a:lnTo>
                <a:lnTo>
                  <a:pt x="13970" y="97789"/>
                </a:lnTo>
                <a:lnTo>
                  <a:pt x="11429" y="105410"/>
                </a:lnTo>
                <a:lnTo>
                  <a:pt x="8889" y="114300"/>
                </a:lnTo>
                <a:lnTo>
                  <a:pt x="6350" y="121919"/>
                </a:lnTo>
                <a:lnTo>
                  <a:pt x="3810" y="130810"/>
                </a:lnTo>
                <a:lnTo>
                  <a:pt x="1270" y="148589"/>
                </a:lnTo>
                <a:lnTo>
                  <a:pt x="0" y="156210"/>
                </a:lnTo>
                <a:lnTo>
                  <a:pt x="0" y="838200"/>
                </a:lnTo>
                <a:lnTo>
                  <a:pt x="1270" y="845819"/>
                </a:lnTo>
                <a:lnTo>
                  <a:pt x="3810" y="863600"/>
                </a:lnTo>
                <a:lnTo>
                  <a:pt x="6350" y="872489"/>
                </a:lnTo>
                <a:lnTo>
                  <a:pt x="8889" y="880110"/>
                </a:lnTo>
                <a:lnTo>
                  <a:pt x="11429" y="889000"/>
                </a:lnTo>
                <a:lnTo>
                  <a:pt x="13970" y="896619"/>
                </a:lnTo>
                <a:lnTo>
                  <a:pt x="17779" y="904240"/>
                </a:lnTo>
                <a:lnTo>
                  <a:pt x="22860" y="911860"/>
                </a:lnTo>
                <a:lnTo>
                  <a:pt x="26670" y="919480"/>
                </a:lnTo>
                <a:lnTo>
                  <a:pt x="31750" y="925830"/>
                </a:lnTo>
                <a:lnTo>
                  <a:pt x="36829" y="933450"/>
                </a:lnTo>
                <a:lnTo>
                  <a:pt x="43179" y="939800"/>
                </a:lnTo>
                <a:lnTo>
                  <a:pt x="48260" y="946150"/>
                </a:lnTo>
                <a:lnTo>
                  <a:pt x="54610" y="951230"/>
                </a:lnTo>
                <a:lnTo>
                  <a:pt x="60960" y="957580"/>
                </a:lnTo>
                <a:lnTo>
                  <a:pt x="76200" y="967740"/>
                </a:lnTo>
                <a:lnTo>
                  <a:pt x="82550" y="972819"/>
                </a:lnTo>
                <a:lnTo>
                  <a:pt x="97789" y="980440"/>
                </a:lnTo>
                <a:lnTo>
                  <a:pt x="106679" y="982980"/>
                </a:lnTo>
                <a:lnTo>
                  <a:pt x="114300" y="986790"/>
                </a:lnTo>
                <a:lnTo>
                  <a:pt x="123189" y="988060"/>
                </a:lnTo>
                <a:lnTo>
                  <a:pt x="130810" y="990600"/>
                </a:lnTo>
                <a:lnTo>
                  <a:pt x="157479" y="994410"/>
                </a:lnTo>
                <a:lnTo>
                  <a:pt x="1216660" y="994410"/>
                </a:lnTo>
                <a:lnTo>
                  <a:pt x="1243329" y="990600"/>
                </a:lnTo>
                <a:lnTo>
                  <a:pt x="1250950" y="988060"/>
                </a:lnTo>
                <a:lnTo>
                  <a:pt x="1259839" y="985519"/>
                </a:lnTo>
                <a:lnTo>
                  <a:pt x="1267460" y="982980"/>
                </a:lnTo>
                <a:lnTo>
                  <a:pt x="1276350" y="980440"/>
                </a:lnTo>
                <a:lnTo>
                  <a:pt x="1283970" y="976630"/>
                </a:lnTo>
                <a:lnTo>
                  <a:pt x="1291589" y="971550"/>
                </a:lnTo>
                <a:lnTo>
                  <a:pt x="1297939" y="967740"/>
                </a:lnTo>
                <a:lnTo>
                  <a:pt x="1313179" y="957580"/>
                </a:lnTo>
                <a:lnTo>
                  <a:pt x="1319529" y="951230"/>
                </a:lnTo>
                <a:lnTo>
                  <a:pt x="1325879" y="946150"/>
                </a:lnTo>
                <a:lnTo>
                  <a:pt x="1330960" y="939800"/>
                </a:lnTo>
                <a:lnTo>
                  <a:pt x="1337310" y="932180"/>
                </a:lnTo>
                <a:lnTo>
                  <a:pt x="1342389" y="925830"/>
                </a:lnTo>
                <a:lnTo>
                  <a:pt x="1347470" y="918210"/>
                </a:lnTo>
                <a:lnTo>
                  <a:pt x="1351279" y="911860"/>
                </a:lnTo>
                <a:lnTo>
                  <a:pt x="1356360" y="904240"/>
                </a:lnTo>
                <a:lnTo>
                  <a:pt x="1358900" y="896619"/>
                </a:lnTo>
                <a:lnTo>
                  <a:pt x="1362710" y="887730"/>
                </a:lnTo>
                <a:lnTo>
                  <a:pt x="1365250" y="880110"/>
                </a:lnTo>
                <a:lnTo>
                  <a:pt x="1367789" y="871219"/>
                </a:lnTo>
                <a:lnTo>
                  <a:pt x="1370329" y="863600"/>
                </a:lnTo>
                <a:lnTo>
                  <a:pt x="1372870" y="845819"/>
                </a:lnTo>
                <a:lnTo>
                  <a:pt x="1372870" y="836930"/>
                </a:lnTo>
                <a:lnTo>
                  <a:pt x="1374139" y="829310"/>
                </a:lnTo>
                <a:lnTo>
                  <a:pt x="1374139" y="165100"/>
                </a:lnTo>
                <a:lnTo>
                  <a:pt x="1372870" y="156210"/>
                </a:lnTo>
                <a:lnTo>
                  <a:pt x="1372870" y="148589"/>
                </a:lnTo>
                <a:lnTo>
                  <a:pt x="1370329" y="130810"/>
                </a:lnTo>
                <a:lnTo>
                  <a:pt x="1367789" y="121919"/>
                </a:lnTo>
                <a:lnTo>
                  <a:pt x="1365250" y="114300"/>
                </a:lnTo>
                <a:lnTo>
                  <a:pt x="1362710" y="105410"/>
                </a:lnTo>
                <a:lnTo>
                  <a:pt x="1358900" y="97789"/>
                </a:lnTo>
                <a:lnTo>
                  <a:pt x="1356360" y="90169"/>
                </a:lnTo>
                <a:lnTo>
                  <a:pt x="1351279" y="82550"/>
                </a:lnTo>
                <a:lnTo>
                  <a:pt x="1347470" y="74930"/>
                </a:lnTo>
                <a:lnTo>
                  <a:pt x="1342389" y="68580"/>
                </a:lnTo>
                <a:lnTo>
                  <a:pt x="1337310" y="60960"/>
                </a:lnTo>
                <a:lnTo>
                  <a:pt x="1324610" y="48260"/>
                </a:lnTo>
                <a:lnTo>
                  <a:pt x="1319529" y="41910"/>
                </a:lnTo>
                <a:lnTo>
                  <a:pt x="1311910" y="36830"/>
                </a:lnTo>
                <a:lnTo>
                  <a:pt x="1305560" y="31750"/>
                </a:lnTo>
                <a:lnTo>
                  <a:pt x="1297939" y="26669"/>
                </a:lnTo>
                <a:lnTo>
                  <a:pt x="1291589" y="21589"/>
                </a:lnTo>
                <a:lnTo>
                  <a:pt x="1283970" y="17780"/>
                </a:lnTo>
                <a:lnTo>
                  <a:pt x="1275079" y="13969"/>
                </a:lnTo>
                <a:lnTo>
                  <a:pt x="1267460" y="11430"/>
                </a:lnTo>
                <a:lnTo>
                  <a:pt x="1259839" y="7619"/>
                </a:lnTo>
                <a:lnTo>
                  <a:pt x="1250950" y="5080"/>
                </a:lnTo>
                <a:lnTo>
                  <a:pt x="1243329" y="3810"/>
                </a:lnTo>
                <a:lnTo>
                  <a:pt x="1234439" y="1269"/>
                </a:lnTo>
                <a:close/>
              </a:path>
              <a:path w="1374139" h="994410">
                <a:moveTo>
                  <a:pt x="1216660" y="0"/>
                </a:moveTo>
                <a:lnTo>
                  <a:pt x="157479" y="0"/>
                </a:lnTo>
                <a:lnTo>
                  <a:pt x="148589" y="1269"/>
                </a:lnTo>
                <a:lnTo>
                  <a:pt x="1225550" y="1269"/>
                </a:lnTo>
                <a:lnTo>
                  <a:pt x="121666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7100" y="1909900"/>
            <a:ext cx="1374140" cy="716280"/>
          </a:xfrm>
          <a:custGeom>
            <a:avLst/>
            <a:gdLst/>
            <a:ahLst/>
            <a:cxnLst/>
            <a:rect l="l" t="t" r="r" b="b"/>
            <a:pathLst>
              <a:path w="1374140" h="716280">
                <a:moveTo>
                  <a:pt x="1266190" y="0"/>
                </a:moveTo>
                <a:lnTo>
                  <a:pt x="106679" y="0"/>
                </a:lnTo>
                <a:lnTo>
                  <a:pt x="93979" y="2539"/>
                </a:lnTo>
                <a:lnTo>
                  <a:pt x="88900" y="3809"/>
                </a:lnTo>
                <a:lnTo>
                  <a:pt x="82550" y="5080"/>
                </a:lnTo>
                <a:lnTo>
                  <a:pt x="76200" y="7619"/>
                </a:lnTo>
                <a:lnTo>
                  <a:pt x="71120" y="10159"/>
                </a:lnTo>
                <a:lnTo>
                  <a:pt x="64770" y="12700"/>
                </a:lnTo>
                <a:lnTo>
                  <a:pt x="59689" y="15239"/>
                </a:lnTo>
                <a:lnTo>
                  <a:pt x="34289" y="34289"/>
                </a:lnTo>
                <a:lnTo>
                  <a:pt x="26670" y="44450"/>
                </a:lnTo>
                <a:lnTo>
                  <a:pt x="22860" y="48259"/>
                </a:lnTo>
                <a:lnTo>
                  <a:pt x="5079" y="82550"/>
                </a:lnTo>
                <a:lnTo>
                  <a:pt x="0" y="106680"/>
                </a:lnTo>
                <a:lnTo>
                  <a:pt x="0" y="609600"/>
                </a:lnTo>
                <a:lnTo>
                  <a:pt x="3810" y="628650"/>
                </a:lnTo>
                <a:lnTo>
                  <a:pt x="5079" y="633730"/>
                </a:lnTo>
                <a:lnTo>
                  <a:pt x="7620" y="640080"/>
                </a:lnTo>
                <a:lnTo>
                  <a:pt x="10160" y="645159"/>
                </a:lnTo>
                <a:lnTo>
                  <a:pt x="12700" y="651509"/>
                </a:lnTo>
                <a:lnTo>
                  <a:pt x="15239" y="656589"/>
                </a:lnTo>
                <a:lnTo>
                  <a:pt x="19050" y="662939"/>
                </a:lnTo>
                <a:lnTo>
                  <a:pt x="22860" y="666750"/>
                </a:lnTo>
                <a:lnTo>
                  <a:pt x="34289" y="681989"/>
                </a:lnTo>
                <a:lnTo>
                  <a:pt x="59689" y="701039"/>
                </a:lnTo>
                <a:lnTo>
                  <a:pt x="64770" y="703580"/>
                </a:lnTo>
                <a:lnTo>
                  <a:pt x="71120" y="706119"/>
                </a:lnTo>
                <a:lnTo>
                  <a:pt x="76200" y="708659"/>
                </a:lnTo>
                <a:lnTo>
                  <a:pt x="82550" y="711200"/>
                </a:lnTo>
                <a:lnTo>
                  <a:pt x="88900" y="712469"/>
                </a:lnTo>
                <a:lnTo>
                  <a:pt x="93979" y="713739"/>
                </a:lnTo>
                <a:lnTo>
                  <a:pt x="106679" y="716280"/>
                </a:lnTo>
                <a:lnTo>
                  <a:pt x="1261109" y="716280"/>
                </a:lnTo>
                <a:lnTo>
                  <a:pt x="1267459" y="715009"/>
                </a:lnTo>
                <a:lnTo>
                  <a:pt x="1273809" y="715009"/>
                </a:lnTo>
                <a:lnTo>
                  <a:pt x="1278890" y="713739"/>
                </a:lnTo>
                <a:lnTo>
                  <a:pt x="1285240" y="712469"/>
                </a:lnTo>
                <a:lnTo>
                  <a:pt x="1291590" y="709930"/>
                </a:lnTo>
                <a:lnTo>
                  <a:pt x="1334770" y="685800"/>
                </a:lnTo>
                <a:lnTo>
                  <a:pt x="1357629" y="656589"/>
                </a:lnTo>
                <a:lnTo>
                  <a:pt x="1361440" y="651509"/>
                </a:lnTo>
                <a:lnTo>
                  <a:pt x="1363979" y="645159"/>
                </a:lnTo>
                <a:lnTo>
                  <a:pt x="1366520" y="640080"/>
                </a:lnTo>
                <a:lnTo>
                  <a:pt x="1367790" y="633730"/>
                </a:lnTo>
                <a:lnTo>
                  <a:pt x="1370329" y="627380"/>
                </a:lnTo>
                <a:lnTo>
                  <a:pt x="1371600" y="621030"/>
                </a:lnTo>
                <a:lnTo>
                  <a:pt x="1372870" y="615950"/>
                </a:lnTo>
                <a:lnTo>
                  <a:pt x="1372870" y="609600"/>
                </a:lnTo>
                <a:lnTo>
                  <a:pt x="1374140" y="603250"/>
                </a:lnTo>
                <a:lnTo>
                  <a:pt x="1374140" y="113030"/>
                </a:lnTo>
                <a:lnTo>
                  <a:pt x="1371600" y="100330"/>
                </a:lnTo>
                <a:lnTo>
                  <a:pt x="1371600" y="93980"/>
                </a:lnTo>
                <a:lnTo>
                  <a:pt x="1369059" y="87630"/>
                </a:lnTo>
                <a:lnTo>
                  <a:pt x="1367790" y="82550"/>
                </a:lnTo>
                <a:lnTo>
                  <a:pt x="1362709" y="69850"/>
                </a:lnTo>
                <a:lnTo>
                  <a:pt x="1357629" y="59689"/>
                </a:lnTo>
                <a:lnTo>
                  <a:pt x="1353820" y="53339"/>
                </a:lnTo>
                <a:lnTo>
                  <a:pt x="1351279" y="48259"/>
                </a:lnTo>
                <a:lnTo>
                  <a:pt x="1342390" y="39369"/>
                </a:lnTo>
                <a:lnTo>
                  <a:pt x="1338579" y="34289"/>
                </a:lnTo>
                <a:lnTo>
                  <a:pt x="1333500" y="30480"/>
                </a:lnTo>
                <a:lnTo>
                  <a:pt x="1329690" y="26669"/>
                </a:lnTo>
                <a:lnTo>
                  <a:pt x="1314450" y="15239"/>
                </a:lnTo>
                <a:lnTo>
                  <a:pt x="1308100" y="12700"/>
                </a:lnTo>
                <a:lnTo>
                  <a:pt x="1303020" y="10159"/>
                </a:lnTo>
                <a:lnTo>
                  <a:pt x="1296670" y="7619"/>
                </a:lnTo>
                <a:lnTo>
                  <a:pt x="1291590" y="5080"/>
                </a:lnTo>
                <a:lnTo>
                  <a:pt x="1266190" y="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7100" y="3347540"/>
            <a:ext cx="1374140" cy="716280"/>
          </a:xfrm>
          <a:custGeom>
            <a:avLst/>
            <a:gdLst/>
            <a:ahLst/>
            <a:cxnLst/>
            <a:rect l="l" t="t" r="r" b="b"/>
            <a:pathLst>
              <a:path w="1374140" h="716279">
                <a:moveTo>
                  <a:pt x="1266190" y="0"/>
                </a:moveTo>
                <a:lnTo>
                  <a:pt x="106679" y="0"/>
                </a:lnTo>
                <a:lnTo>
                  <a:pt x="93979" y="2539"/>
                </a:lnTo>
                <a:lnTo>
                  <a:pt x="88900" y="3809"/>
                </a:lnTo>
                <a:lnTo>
                  <a:pt x="82550" y="5079"/>
                </a:lnTo>
                <a:lnTo>
                  <a:pt x="76200" y="7619"/>
                </a:lnTo>
                <a:lnTo>
                  <a:pt x="71120" y="10159"/>
                </a:lnTo>
                <a:lnTo>
                  <a:pt x="64770" y="12699"/>
                </a:lnTo>
                <a:lnTo>
                  <a:pt x="59689" y="15239"/>
                </a:lnTo>
                <a:lnTo>
                  <a:pt x="54610" y="19049"/>
                </a:lnTo>
                <a:lnTo>
                  <a:pt x="49529" y="21589"/>
                </a:lnTo>
                <a:lnTo>
                  <a:pt x="44450" y="25399"/>
                </a:lnTo>
                <a:lnTo>
                  <a:pt x="39370" y="30479"/>
                </a:lnTo>
                <a:lnTo>
                  <a:pt x="34289" y="34289"/>
                </a:lnTo>
                <a:lnTo>
                  <a:pt x="30479" y="39369"/>
                </a:lnTo>
                <a:lnTo>
                  <a:pt x="26670" y="43179"/>
                </a:lnTo>
                <a:lnTo>
                  <a:pt x="19050" y="53339"/>
                </a:lnTo>
                <a:lnTo>
                  <a:pt x="15239" y="59689"/>
                </a:lnTo>
                <a:lnTo>
                  <a:pt x="10160" y="69849"/>
                </a:lnTo>
                <a:lnTo>
                  <a:pt x="7620" y="76199"/>
                </a:lnTo>
                <a:lnTo>
                  <a:pt x="5079" y="81279"/>
                </a:lnTo>
                <a:lnTo>
                  <a:pt x="0" y="106679"/>
                </a:lnTo>
                <a:lnTo>
                  <a:pt x="0" y="609599"/>
                </a:lnTo>
                <a:lnTo>
                  <a:pt x="2539" y="622299"/>
                </a:lnTo>
                <a:lnTo>
                  <a:pt x="3810" y="627379"/>
                </a:lnTo>
                <a:lnTo>
                  <a:pt x="5079" y="633729"/>
                </a:lnTo>
                <a:lnTo>
                  <a:pt x="7620" y="640079"/>
                </a:lnTo>
                <a:lnTo>
                  <a:pt x="10160" y="645159"/>
                </a:lnTo>
                <a:lnTo>
                  <a:pt x="12700" y="651509"/>
                </a:lnTo>
                <a:lnTo>
                  <a:pt x="59689" y="701039"/>
                </a:lnTo>
                <a:lnTo>
                  <a:pt x="71120" y="706119"/>
                </a:lnTo>
                <a:lnTo>
                  <a:pt x="76200" y="708659"/>
                </a:lnTo>
                <a:lnTo>
                  <a:pt x="82550" y="711199"/>
                </a:lnTo>
                <a:lnTo>
                  <a:pt x="88900" y="712469"/>
                </a:lnTo>
                <a:lnTo>
                  <a:pt x="93979" y="713739"/>
                </a:lnTo>
                <a:lnTo>
                  <a:pt x="106679" y="716279"/>
                </a:lnTo>
                <a:lnTo>
                  <a:pt x="1261109" y="716279"/>
                </a:lnTo>
                <a:lnTo>
                  <a:pt x="1267459" y="715009"/>
                </a:lnTo>
                <a:lnTo>
                  <a:pt x="1273809" y="715009"/>
                </a:lnTo>
                <a:lnTo>
                  <a:pt x="1278890" y="713739"/>
                </a:lnTo>
                <a:lnTo>
                  <a:pt x="1285240" y="712469"/>
                </a:lnTo>
                <a:lnTo>
                  <a:pt x="1291590" y="709929"/>
                </a:lnTo>
                <a:lnTo>
                  <a:pt x="1296670" y="708659"/>
                </a:lnTo>
                <a:lnTo>
                  <a:pt x="1309370" y="703579"/>
                </a:lnTo>
                <a:lnTo>
                  <a:pt x="1314450" y="699769"/>
                </a:lnTo>
                <a:lnTo>
                  <a:pt x="1319529" y="697229"/>
                </a:lnTo>
                <a:lnTo>
                  <a:pt x="1334770" y="685799"/>
                </a:lnTo>
                <a:lnTo>
                  <a:pt x="1338579" y="680719"/>
                </a:lnTo>
                <a:lnTo>
                  <a:pt x="1343659" y="676909"/>
                </a:lnTo>
                <a:lnTo>
                  <a:pt x="1355090" y="661669"/>
                </a:lnTo>
                <a:lnTo>
                  <a:pt x="1357629" y="656589"/>
                </a:lnTo>
                <a:lnTo>
                  <a:pt x="1361440" y="651509"/>
                </a:lnTo>
                <a:lnTo>
                  <a:pt x="1363979" y="645159"/>
                </a:lnTo>
                <a:lnTo>
                  <a:pt x="1366520" y="640079"/>
                </a:lnTo>
                <a:lnTo>
                  <a:pt x="1367790" y="633729"/>
                </a:lnTo>
                <a:lnTo>
                  <a:pt x="1370329" y="627379"/>
                </a:lnTo>
                <a:lnTo>
                  <a:pt x="1371600" y="621029"/>
                </a:lnTo>
                <a:lnTo>
                  <a:pt x="1372870" y="615949"/>
                </a:lnTo>
                <a:lnTo>
                  <a:pt x="1372870" y="609599"/>
                </a:lnTo>
                <a:lnTo>
                  <a:pt x="1374140" y="603249"/>
                </a:lnTo>
                <a:lnTo>
                  <a:pt x="1374140" y="113029"/>
                </a:lnTo>
                <a:lnTo>
                  <a:pt x="1371600" y="100329"/>
                </a:lnTo>
                <a:lnTo>
                  <a:pt x="1371600" y="93979"/>
                </a:lnTo>
                <a:lnTo>
                  <a:pt x="1369059" y="87629"/>
                </a:lnTo>
                <a:lnTo>
                  <a:pt x="1367790" y="81279"/>
                </a:lnTo>
                <a:lnTo>
                  <a:pt x="1365250" y="76199"/>
                </a:lnTo>
                <a:lnTo>
                  <a:pt x="1362709" y="69849"/>
                </a:lnTo>
                <a:lnTo>
                  <a:pt x="1357629" y="59689"/>
                </a:lnTo>
                <a:lnTo>
                  <a:pt x="1353820" y="53339"/>
                </a:lnTo>
                <a:lnTo>
                  <a:pt x="1351279" y="48259"/>
                </a:lnTo>
                <a:lnTo>
                  <a:pt x="1347470" y="43179"/>
                </a:lnTo>
                <a:lnTo>
                  <a:pt x="1342390" y="39369"/>
                </a:lnTo>
                <a:lnTo>
                  <a:pt x="1338579" y="34289"/>
                </a:lnTo>
                <a:lnTo>
                  <a:pt x="1333500" y="30479"/>
                </a:lnTo>
                <a:lnTo>
                  <a:pt x="1329690" y="25399"/>
                </a:lnTo>
                <a:lnTo>
                  <a:pt x="1324609" y="21589"/>
                </a:lnTo>
                <a:lnTo>
                  <a:pt x="1319529" y="19049"/>
                </a:lnTo>
                <a:lnTo>
                  <a:pt x="1314450" y="15239"/>
                </a:lnTo>
                <a:lnTo>
                  <a:pt x="1308100" y="12699"/>
                </a:lnTo>
                <a:lnTo>
                  <a:pt x="1303020" y="10159"/>
                </a:lnTo>
                <a:lnTo>
                  <a:pt x="1296670" y="7619"/>
                </a:lnTo>
                <a:lnTo>
                  <a:pt x="1291590" y="5079"/>
                </a:lnTo>
                <a:lnTo>
                  <a:pt x="1266190" y="0"/>
                </a:lnTo>
                <a:close/>
              </a:path>
            </a:pathLst>
          </a:custGeom>
          <a:solidFill>
            <a:srgbClr val="009A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98650" y="2967002"/>
            <a:ext cx="548005" cy="39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57150">
              <a:lnSpc>
                <a:spcPct val="100000"/>
              </a:lnSpc>
            </a:pPr>
            <a:r>
              <a:rPr sz="1400" b="1" spc="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b="1" spc="1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b="1" spc="18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4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1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b="1" spc="229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b="1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b="1" spc="55" dirty="0">
                <a:solidFill>
                  <a:srgbClr val="FFFFFF"/>
                </a:solidFill>
                <a:latin typeface="Trebuchet MS"/>
                <a:cs typeface="Trebuchet MS"/>
              </a:rPr>
              <a:t>il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2720" y="2843812"/>
            <a:ext cx="901065" cy="604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635" algn="ctr">
              <a:lnSpc>
                <a:spcPct val="100000"/>
              </a:lnSpc>
            </a:pPr>
            <a:r>
              <a:rPr sz="1400" b="1" spc="229" dirty="0">
                <a:solidFill>
                  <a:srgbClr val="FFFFFF"/>
                </a:solidFill>
                <a:latin typeface="Trebuchet MS"/>
                <a:cs typeface="Trebuchet MS"/>
              </a:rPr>
              <a:t>Sp</a:t>
            </a:r>
            <a:r>
              <a:rPr sz="1400" b="1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b="1" spc="2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40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Trebuchet MS"/>
                <a:cs typeface="Trebuchet MS"/>
              </a:rPr>
              <a:t>cl</a:t>
            </a:r>
            <a:r>
              <a:rPr sz="1400" b="1" spc="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b="1" spc="229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400" b="1" spc="50" dirty="0">
                <a:solidFill>
                  <a:srgbClr val="FFFFFF"/>
                </a:solidFill>
                <a:latin typeface="Trebuchet MS"/>
                <a:cs typeface="Trebuchet MS"/>
              </a:rPr>
              <a:t>ifi</a:t>
            </a:r>
            <a:r>
              <a:rPr sz="1400" b="1" spc="10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400" b="1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229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b="1" spc="1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400" b="1" spc="2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b="1" spc="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400" b="1" spc="185" dirty="0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3500" y="2199922"/>
            <a:ext cx="561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b="1" spc="229" dirty="0">
                <a:solidFill>
                  <a:srgbClr val="FFFFFF"/>
                </a:solidFill>
                <a:latin typeface="Trebuchet MS"/>
                <a:cs typeface="Trebuchet MS"/>
              </a:rPr>
              <a:t>Sp</a:t>
            </a:r>
            <a:r>
              <a:rPr sz="1400" b="1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b="1" spc="2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3659" y="3637562"/>
            <a:ext cx="539115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71120">
              <a:lnSpc>
                <a:spcPct val="100000"/>
              </a:lnSpc>
            </a:pPr>
            <a:r>
              <a:rPr sz="1400" b="1" spc="2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b="1" spc="1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4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229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b="1" spc="180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1400" b="1" spc="2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61310" y="3126560"/>
            <a:ext cx="812800" cy="1270"/>
          </a:xfrm>
          <a:custGeom>
            <a:avLst/>
            <a:gdLst/>
            <a:ahLst/>
            <a:cxnLst/>
            <a:rect l="l" t="t" r="r" b="b"/>
            <a:pathLst>
              <a:path w="812800" h="1269">
                <a:moveTo>
                  <a:pt x="0" y="0"/>
                </a:moveTo>
                <a:lnTo>
                  <a:pt x="812800" y="1270"/>
                </a:lnTo>
              </a:path>
            </a:pathLst>
          </a:custGeom>
          <a:ln w="93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69029" y="3089730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30">
                <a:moveTo>
                  <a:pt x="0" y="0"/>
                </a:moveTo>
                <a:lnTo>
                  <a:pt x="30480" y="38100"/>
                </a:lnTo>
                <a:lnTo>
                  <a:pt x="0" y="74929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2425" y="2199922"/>
            <a:ext cx="831850" cy="806450"/>
          </a:xfrm>
          <a:custGeom>
            <a:avLst/>
            <a:gdLst/>
            <a:ahLst/>
            <a:cxnLst/>
            <a:rect l="l" t="t" r="r" b="b"/>
            <a:pathLst>
              <a:path w="831850" h="806450">
                <a:moveTo>
                  <a:pt x="0" y="806449"/>
                </a:moveTo>
                <a:lnTo>
                  <a:pt x="831850" y="0"/>
                </a:lnTo>
              </a:path>
            </a:pathLst>
          </a:custGeom>
          <a:ln w="93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1909" y="3126560"/>
            <a:ext cx="824230" cy="539750"/>
          </a:xfrm>
          <a:custGeom>
            <a:avLst/>
            <a:gdLst/>
            <a:ahLst/>
            <a:cxnLst/>
            <a:rect l="l" t="t" r="r" b="b"/>
            <a:pathLst>
              <a:path w="824229" h="539750">
                <a:moveTo>
                  <a:pt x="0" y="0"/>
                </a:moveTo>
                <a:lnTo>
                  <a:pt x="824229" y="539750"/>
                </a:lnTo>
              </a:path>
            </a:pathLst>
          </a:custGeom>
          <a:ln w="93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20740" y="3632020"/>
            <a:ext cx="83820" cy="72390"/>
          </a:xfrm>
          <a:custGeom>
            <a:avLst/>
            <a:gdLst/>
            <a:ahLst/>
            <a:cxnLst/>
            <a:rect l="l" t="t" r="r" b="b"/>
            <a:pathLst>
              <a:path w="83820" h="72389">
                <a:moveTo>
                  <a:pt x="41910" y="0"/>
                </a:moveTo>
                <a:lnTo>
                  <a:pt x="46989" y="48259"/>
                </a:lnTo>
                <a:lnTo>
                  <a:pt x="0" y="63500"/>
                </a:lnTo>
                <a:lnTo>
                  <a:pt x="83820" y="72390"/>
                </a:lnTo>
                <a:lnTo>
                  <a:pt x="4191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2</a:t>
            </a:fld>
            <a:endParaRPr spc="145" dirty="0"/>
          </a:p>
        </p:txBody>
      </p:sp>
      <p:sp>
        <p:nvSpPr>
          <p:cNvPr id="20" name="object 16"/>
          <p:cNvSpPr/>
          <p:nvPr/>
        </p:nvSpPr>
        <p:spPr>
          <a:xfrm>
            <a:off x="5848350" y="2216547"/>
            <a:ext cx="65925" cy="72275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81279" y="0"/>
                </a:moveTo>
                <a:lnTo>
                  <a:pt x="0" y="25400"/>
                </a:lnTo>
                <a:lnTo>
                  <a:pt x="48259" y="31750"/>
                </a:lnTo>
                <a:lnTo>
                  <a:pt x="53339" y="80009"/>
                </a:lnTo>
                <a:lnTo>
                  <a:pt x="8127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820" y="1090"/>
            <a:ext cx="8933180" cy="5142230"/>
          </a:xfrm>
          <a:custGeom>
            <a:avLst/>
            <a:gdLst/>
            <a:ahLst/>
            <a:cxnLst/>
            <a:rect l="l" t="t" r="r" b="b"/>
            <a:pathLst>
              <a:path w="8933180" h="5142230">
                <a:moveTo>
                  <a:pt x="0" y="5142230"/>
                </a:moveTo>
                <a:lnTo>
                  <a:pt x="8932820" y="5142230"/>
                </a:lnTo>
                <a:lnTo>
                  <a:pt x="8932820" y="0"/>
                </a:lnTo>
                <a:lnTo>
                  <a:pt x="0" y="0"/>
                </a:lnTo>
                <a:lnTo>
                  <a:pt x="0" y="514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95270" y="672920"/>
            <a:ext cx="3331209" cy="3265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7830" y="1296490"/>
            <a:ext cx="1529079" cy="2447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5079" y="2448380"/>
            <a:ext cx="1943100" cy="646430"/>
          </a:xfrm>
          <a:custGeom>
            <a:avLst/>
            <a:gdLst/>
            <a:ahLst/>
            <a:cxnLst/>
            <a:rect l="l" t="t" r="r" b="b"/>
            <a:pathLst>
              <a:path w="1943100" h="646430">
                <a:moveTo>
                  <a:pt x="1456690" y="0"/>
                </a:moveTo>
                <a:lnTo>
                  <a:pt x="1456690" y="161289"/>
                </a:lnTo>
                <a:lnTo>
                  <a:pt x="0" y="161289"/>
                </a:lnTo>
                <a:lnTo>
                  <a:pt x="0" y="485139"/>
                </a:lnTo>
                <a:lnTo>
                  <a:pt x="1456690" y="485139"/>
                </a:lnTo>
                <a:lnTo>
                  <a:pt x="1456690" y="646429"/>
                </a:lnTo>
                <a:lnTo>
                  <a:pt x="1943100" y="323850"/>
                </a:lnTo>
                <a:lnTo>
                  <a:pt x="145669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5079" y="2448380"/>
            <a:ext cx="1943100" cy="646430"/>
          </a:xfrm>
          <a:custGeom>
            <a:avLst/>
            <a:gdLst/>
            <a:ahLst/>
            <a:cxnLst/>
            <a:rect l="l" t="t" r="r" b="b"/>
            <a:pathLst>
              <a:path w="1943100" h="646430">
                <a:moveTo>
                  <a:pt x="0" y="161289"/>
                </a:moveTo>
                <a:lnTo>
                  <a:pt x="1456690" y="161289"/>
                </a:lnTo>
                <a:lnTo>
                  <a:pt x="1456690" y="0"/>
                </a:lnTo>
                <a:lnTo>
                  <a:pt x="1943100" y="323850"/>
                </a:lnTo>
                <a:lnTo>
                  <a:pt x="1456690" y="646429"/>
                </a:lnTo>
                <a:lnTo>
                  <a:pt x="1456690" y="485139"/>
                </a:lnTo>
                <a:lnTo>
                  <a:pt x="0" y="485139"/>
                </a:lnTo>
                <a:lnTo>
                  <a:pt x="0" y="1612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5079" y="24483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8179" y="3094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130" y="1643200"/>
            <a:ext cx="2143760" cy="210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820" y="1090"/>
            <a:ext cx="8933180" cy="5142230"/>
          </a:xfrm>
          <a:custGeom>
            <a:avLst/>
            <a:gdLst/>
            <a:ahLst/>
            <a:cxnLst/>
            <a:rect l="l" t="t" r="r" b="b"/>
            <a:pathLst>
              <a:path w="8933180" h="5142230">
                <a:moveTo>
                  <a:pt x="0" y="5142230"/>
                </a:moveTo>
                <a:lnTo>
                  <a:pt x="8932820" y="5142230"/>
                </a:lnTo>
                <a:lnTo>
                  <a:pt x="8932820" y="0"/>
                </a:lnTo>
                <a:lnTo>
                  <a:pt x="0" y="0"/>
                </a:lnTo>
                <a:lnTo>
                  <a:pt x="0" y="514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3100" y="1826080"/>
            <a:ext cx="2904490" cy="1700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9859" y="2016580"/>
            <a:ext cx="1941830" cy="646430"/>
          </a:xfrm>
          <a:custGeom>
            <a:avLst/>
            <a:gdLst/>
            <a:ahLst/>
            <a:cxnLst/>
            <a:rect l="l" t="t" r="r" b="b"/>
            <a:pathLst>
              <a:path w="1941829" h="646430">
                <a:moveTo>
                  <a:pt x="1455419" y="0"/>
                </a:moveTo>
                <a:lnTo>
                  <a:pt x="1455419" y="161289"/>
                </a:lnTo>
                <a:lnTo>
                  <a:pt x="0" y="161289"/>
                </a:lnTo>
                <a:lnTo>
                  <a:pt x="0" y="485139"/>
                </a:lnTo>
                <a:lnTo>
                  <a:pt x="1455419" y="485139"/>
                </a:lnTo>
                <a:lnTo>
                  <a:pt x="1455419" y="646429"/>
                </a:lnTo>
                <a:lnTo>
                  <a:pt x="1941829" y="322579"/>
                </a:lnTo>
                <a:lnTo>
                  <a:pt x="1455419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859" y="2016580"/>
            <a:ext cx="1941830" cy="646430"/>
          </a:xfrm>
          <a:custGeom>
            <a:avLst/>
            <a:gdLst/>
            <a:ahLst/>
            <a:cxnLst/>
            <a:rect l="l" t="t" r="r" b="b"/>
            <a:pathLst>
              <a:path w="1941829" h="646430">
                <a:moveTo>
                  <a:pt x="0" y="161289"/>
                </a:moveTo>
                <a:lnTo>
                  <a:pt x="1455419" y="161289"/>
                </a:lnTo>
                <a:lnTo>
                  <a:pt x="1455419" y="0"/>
                </a:lnTo>
                <a:lnTo>
                  <a:pt x="1941829" y="322579"/>
                </a:lnTo>
                <a:lnTo>
                  <a:pt x="1455419" y="646429"/>
                </a:lnTo>
                <a:lnTo>
                  <a:pt x="1455419" y="485139"/>
                </a:lnTo>
                <a:lnTo>
                  <a:pt x="0" y="485139"/>
                </a:lnTo>
                <a:lnTo>
                  <a:pt x="0" y="16128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9859" y="20165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1690" y="26630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5389" y="1682570"/>
            <a:ext cx="2166620" cy="1268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57950" y="1368880"/>
            <a:ext cx="2180590" cy="1941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820" y="1090"/>
            <a:ext cx="8933180" cy="5142230"/>
          </a:xfrm>
          <a:custGeom>
            <a:avLst/>
            <a:gdLst/>
            <a:ahLst/>
            <a:cxnLst/>
            <a:rect l="l" t="t" r="r" b="b"/>
            <a:pathLst>
              <a:path w="8933180" h="5142230">
                <a:moveTo>
                  <a:pt x="0" y="5142230"/>
                </a:moveTo>
                <a:lnTo>
                  <a:pt x="8932820" y="5142230"/>
                </a:lnTo>
                <a:lnTo>
                  <a:pt x="8932820" y="0"/>
                </a:lnTo>
                <a:lnTo>
                  <a:pt x="0" y="0"/>
                </a:lnTo>
                <a:lnTo>
                  <a:pt x="0" y="514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3100" y="1826080"/>
            <a:ext cx="2904490" cy="1700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96260" y="1395550"/>
            <a:ext cx="2879090" cy="256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779" y="1090"/>
            <a:ext cx="1869439" cy="1869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1979" y="0"/>
            <a:ext cx="1869440" cy="1799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190" y="1009470"/>
            <a:ext cx="1869439" cy="1869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4460" y="864690"/>
            <a:ext cx="1869439" cy="1869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1570" y="3456760"/>
            <a:ext cx="1719579" cy="15697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7029" y="3529150"/>
            <a:ext cx="1719580" cy="1569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23110" y="2821760"/>
            <a:ext cx="1719580" cy="1569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3640" y="144600"/>
            <a:ext cx="2590800" cy="22339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07150" y="2736670"/>
            <a:ext cx="2727959" cy="22999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00040" y="1008200"/>
            <a:ext cx="1007110" cy="646430"/>
          </a:xfrm>
          <a:custGeom>
            <a:avLst/>
            <a:gdLst/>
            <a:ahLst/>
            <a:cxnLst/>
            <a:rect l="l" t="t" r="r" b="b"/>
            <a:pathLst>
              <a:path w="1007110" h="646430">
                <a:moveTo>
                  <a:pt x="754380" y="0"/>
                </a:moveTo>
                <a:lnTo>
                  <a:pt x="754380" y="161290"/>
                </a:lnTo>
                <a:lnTo>
                  <a:pt x="0" y="161290"/>
                </a:lnTo>
                <a:lnTo>
                  <a:pt x="0" y="485140"/>
                </a:lnTo>
                <a:lnTo>
                  <a:pt x="754380" y="485140"/>
                </a:lnTo>
                <a:lnTo>
                  <a:pt x="754380" y="646430"/>
                </a:lnTo>
                <a:lnTo>
                  <a:pt x="1007110" y="323850"/>
                </a:lnTo>
                <a:lnTo>
                  <a:pt x="75438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00040" y="1008200"/>
            <a:ext cx="1007110" cy="646430"/>
          </a:xfrm>
          <a:custGeom>
            <a:avLst/>
            <a:gdLst/>
            <a:ahLst/>
            <a:cxnLst/>
            <a:rect l="l" t="t" r="r" b="b"/>
            <a:pathLst>
              <a:path w="1007110" h="646430">
                <a:moveTo>
                  <a:pt x="0" y="161290"/>
                </a:moveTo>
                <a:lnTo>
                  <a:pt x="754380" y="161290"/>
                </a:lnTo>
                <a:lnTo>
                  <a:pt x="754380" y="0"/>
                </a:lnTo>
                <a:lnTo>
                  <a:pt x="1007110" y="323850"/>
                </a:lnTo>
                <a:lnTo>
                  <a:pt x="754380" y="646430"/>
                </a:lnTo>
                <a:lnTo>
                  <a:pt x="754380" y="485140"/>
                </a:lnTo>
                <a:lnTo>
                  <a:pt x="0" y="485140"/>
                </a:lnTo>
                <a:lnTo>
                  <a:pt x="0" y="16129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00040" y="1008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07150" y="1655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00040" y="3745050"/>
            <a:ext cx="1005840" cy="646430"/>
          </a:xfrm>
          <a:custGeom>
            <a:avLst/>
            <a:gdLst/>
            <a:ahLst/>
            <a:cxnLst/>
            <a:rect l="l" t="t" r="r" b="b"/>
            <a:pathLst>
              <a:path w="1005839" h="646429">
                <a:moveTo>
                  <a:pt x="754380" y="0"/>
                </a:moveTo>
                <a:lnTo>
                  <a:pt x="754380" y="161290"/>
                </a:lnTo>
                <a:lnTo>
                  <a:pt x="0" y="161290"/>
                </a:lnTo>
                <a:lnTo>
                  <a:pt x="0" y="483870"/>
                </a:lnTo>
                <a:lnTo>
                  <a:pt x="754380" y="483870"/>
                </a:lnTo>
                <a:lnTo>
                  <a:pt x="754380" y="646430"/>
                </a:lnTo>
                <a:lnTo>
                  <a:pt x="1005839" y="322580"/>
                </a:lnTo>
                <a:lnTo>
                  <a:pt x="75438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00040" y="3745050"/>
            <a:ext cx="1005840" cy="646430"/>
          </a:xfrm>
          <a:custGeom>
            <a:avLst/>
            <a:gdLst/>
            <a:ahLst/>
            <a:cxnLst/>
            <a:rect l="l" t="t" r="r" b="b"/>
            <a:pathLst>
              <a:path w="1005839" h="646429">
                <a:moveTo>
                  <a:pt x="0" y="161290"/>
                </a:moveTo>
                <a:lnTo>
                  <a:pt x="754380" y="161290"/>
                </a:lnTo>
                <a:lnTo>
                  <a:pt x="754380" y="0"/>
                </a:lnTo>
                <a:lnTo>
                  <a:pt x="1005839" y="322580"/>
                </a:lnTo>
                <a:lnTo>
                  <a:pt x="754380" y="646430"/>
                </a:lnTo>
                <a:lnTo>
                  <a:pt x="754380" y="483870"/>
                </a:lnTo>
                <a:lnTo>
                  <a:pt x="0" y="483870"/>
                </a:lnTo>
                <a:lnTo>
                  <a:pt x="0" y="16129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00040" y="37450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7150" y="43914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820" y="1090"/>
            <a:ext cx="8933180" cy="5142230"/>
          </a:xfrm>
          <a:custGeom>
            <a:avLst/>
            <a:gdLst/>
            <a:ahLst/>
            <a:cxnLst/>
            <a:rect l="l" t="t" r="r" b="b"/>
            <a:pathLst>
              <a:path w="8933180" h="5142230">
                <a:moveTo>
                  <a:pt x="0" y="5142230"/>
                </a:moveTo>
                <a:lnTo>
                  <a:pt x="8932820" y="5142230"/>
                </a:lnTo>
                <a:lnTo>
                  <a:pt x="8932820" y="0"/>
                </a:lnTo>
                <a:lnTo>
                  <a:pt x="0" y="0"/>
                </a:lnTo>
                <a:lnTo>
                  <a:pt x="0" y="514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3100" y="1826080"/>
            <a:ext cx="2904490" cy="1700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4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820" y="1090"/>
            <a:ext cx="8933180" cy="5142230"/>
          </a:xfrm>
          <a:custGeom>
            <a:avLst/>
            <a:gdLst/>
            <a:ahLst/>
            <a:cxnLst/>
            <a:rect l="l" t="t" r="r" b="b"/>
            <a:pathLst>
              <a:path w="8933180" h="5142230">
                <a:moveTo>
                  <a:pt x="0" y="5142230"/>
                </a:moveTo>
                <a:lnTo>
                  <a:pt x="8932820" y="5142230"/>
                </a:lnTo>
                <a:lnTo>
                  <a:pt x="8932820" y="0"/>
                </a:lnTo>
                <a:lnTo>
                  <a:pt x="0" y="0"/>
                </a:lnTo>
                <a:lnTo>
                  <a:pt x="0" y="514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95270" y="672920"/>
            <a:ext cx="3331209" cy="3265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820" y="1090"/>
            <a:ext cx="8933180" cy="5142230"/>
          </a:xfrm>
          <a:custGeom>
            <a:avLst/>
            <a:gdLst/>
            <a:ahLst/>
            <a:cxnLst/>
            <a:rect l="l" t="t" r="r" b="b"/>
            <a:pathLst>
              <a:path w="8933180" h="5142230">
                <a:moveTo>
                  <a:pt x="0" y="5142230"/>
                </a:moveTo>
                <a:lnTo>
                  <a:pt x="8932820" y="5142230"/>
                </a:lnTo>
                <a:lnTo>
                  <a:pt x="8932820" y="0"/>
                </a:lnTo>
                <a:lnTo>
                  <a:pt x="0" y="0"/>
                </a:lnTo>
                <a:lnTo>
                  <a:pt x="0" y="514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9770" y="328750"/>
            <a:ext cx="3501389" cy="4494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56969" y="1586680"/>
            <a:ext cx="144018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96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4840" y="1118690"/>
            <a:ext cx="3839210" cy="3839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87169" y="1805196"/>
            <a:ext cx="2147570" cy="212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H</a:t>
            </a:r>
            <a:r>
              <a:rPr sz="1400" spc="-10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uan,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2700" marR="302260">
              <a:lnSpc>
                <a:spcPts val="1670"/>
              </a:lnSpc>
            </a:pP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ed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5" dirty="0">
                <a:latin typeface="Arial"/>
                <a:cs typeface="Arial"/>
              </a:rPr>
              <a:t> s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</a:t>
            </a:r>
            <a:r>
              <a:rPr sz="1400" spc="-5" dirty="0">
                <a:latin typeface="Arial"/>
                <a:cs typeface="Arial"/>
              </a:rPr>
              <a:t>el p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5" dirty="0">
                <a:latin typeface="Arial"/>
                <a:cs typeface="Arial"/>
              </a:rPr>
              <a:t> in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obilia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o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 dirty="0">
              <a:latin typeface="Arial"/>
              <a:cs typeface="Arial"/>
            </a:endParaRPr>
          </a:p>
          <a:p>
            <a:pPr marL="12700" marR="5080">
              <a:lnSpc>
                <a:spcPts val="1680"/>
              </a:lnSpc>
            </a:pPr>
            <a:r>
              <a:rPr sz="1400" spc="-15" dirty="0">
                <a:latin typeface="Arial"/>
                <a:cs typeface="Arial"/>
              </a:rPr>
              <a:t>Q</a:t>
            </a:r>
            <a:r>
              <a:rPr sz="1400" spc="-5" dirty="0">
                <a:latin typeface="Arial"/>
                <a:cs typeface="Arial"/>
              </a:rPr>
              <a:t>ue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í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eu</a:t>
            </a:r>
            <a:r>
              <a:rPr sz="1400" spc="5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ió</a:t>
            </a:r>
            <a:r>
              <a:rPr sz="1400" dirty="0">
                <a:latin typeface="Arial"/>
                <a:cs typeface="Arial"/>
              </a:rPr>
              <a:t>n </a:t>
            </a:r>
            <a:r>
              <a:rPr sz="1400" spc="-5" dirty="0">
                <a:latin typeface="Arial"/>
                <a:cs typeface="Arial"/>
              </a:rPr>
              <a:t>de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jue</a:t>
            </a:r>
            <a:r>
              <a:rPr sz="1400" spc="5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ó </a:t>
            </a:r>
            <a:r>
              <a:rPr sz="1400" spc="-5" dirty="0">
                <a:latin typeface="Arial"/>
                <a:cs typeface="Arial"/>
              </a:rPr>
              <a:t>pa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5" dirty="0">
                <a:latin typeface="Arial"/>
                <a:cs typeface="Arial"/>
              </a:rPr>
              <a:t> v</a:t>
            </a:r>
            <a:r>
              <a:rPr sz="1400" spc="-5" dirty="0">
                <a:latin typeface="Arial"/>
                <a:cs typeface="Arial"/>
              </a:rPr>
              <a:t>ie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nes.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 marR="1434465">
              <a:lnSpc>
                <a:spcPts val="1670"/>
              </a:lnSpc>
            </a:pP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al</a:t>
            </a:r>
            <a:r>
              <a:rPr sz="1400" spc="5" dirty="0">
                <a:latin typeface="Arial"/>
                <a:cs typeface="Arial"/>
              </a:rPr>
              <a:t>u</a:t>
            </a:r>
            <a:r>
              <a:rPr sz="1400" spc="-10" dirty="0">
                <a:latin typeface="Arial"/>
                <a:cs typeface="Arial"/>
              </a:rPr>
              <a:t>d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spc="-15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ed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o.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040" y="338432"/>
            <a:ext cx="66598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330" dirty="0">
                <a:solidFill>
                  <a:srgbClr val="E0436C"/>
                </a:solidFill>
                <a:latin typeface="Trebuchet MS"/>
                <a:cs typeface="Trebuchet MS"/>
              </a:rPr>
              <a:t>¿</a:t>
            </a:r>
            <a:r>
              <a:rPr sz="2400" b="1" spc="280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2400" b="1" spc="270" dirty="0">
                <a:solidFill>
                  <a:srgbClr val="E0436C"/>
                </a:solidFill>
                <a:latin typeface="Trebuchet MS"/>
                <a:cs typeface="Trebuchet MS"/>
              </a:rPr>
              <a:t>u</a:t>
            </a:r>
            <a:r>
              <a:rPr sz="2400" b="1" spc="27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2400" b="1" spc="155" dirty="0">
                <a:solidFill>
                  <a:srgbClr val="E0436C"/>
                </a:solidFill>
                <a:latin typeface="Trebuchet MS"/>
                <a:cs typeface="Trebuchet MS"/>
              </a:rPr>
              <a:t>l</a:t>
            </a:r>
            <a:r>
              <a:rPr sz="2400" b="1" spc="12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2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2400" b="1" spc="229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250" dirty="0">
                <a:solidFill>
                  <a:srgbClr val="E0436C"/>
                </a:solidFill>
                <a:latin typeface="Trebuchet MS"/>
                <a:cs typeface="Trebuchet MS"/>
              </a:rPr>
              <a:t>est</a:t>
            </a:r>
            <a:r>
              <a:rPr sz="2400" b="1" spc="300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39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45" dirty="0">
                <a:solidFill>
                  <a:srgbClr val="E0436C"/>
                </a:solidFill>
                <a:latin typeface="Trebuchet MS"/>
                <a:cs typeface="Trebuchet MS"/>
              </a:rPr>
              <a:t>ma</a:t>
            </a:r>
            <a:r>
              <a:rPr sz="2400" b="1" spc="155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200" dirty="0">
                <a:solidFill>
                  <a:srgbClr val="E0436C"/>
                </a:solidFill>
                <a:latin typeface="Trebuchet MS"/>
                <a:cs typeface="Trebuchet MS"/>
              </a:rPr>
              <a:t>l</a:t>
            </a:r>
            <a:r>
              <a:rPr sz="2400" b="1" spc="30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114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05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2400" b="1" spc="235" dirty="0">
                <a:solidFill>
                  <a:srgbClr val="E0436C"/>
                </a:solidFill>
                <a:latin typeface="Trebuchet MS"/>
                <a:cs typeface="Trebuchet MS"/>
              </a:rPr>
              <a:t>are</a:t>
            </a:r>
            <a:r>
              <a:rPr sz="2400" b="1" spc="185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2400" b="1" spc="229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8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235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50" dirty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2400" b="1" spc="12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8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305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2400" b="1" spc="360" dirty="0">
                <a:solidFill>
                  <a:srgbClr val="E0436C"/>
                </a:solidFill>
                <a:latin typeface="Trebuchet MS"/>
                <a:cs typeface="Trebuchet MS"/>
              </a:rPr>
              <a:t>am?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73929" y="1118690"/>
            <a:ext cx="3839210" cy="3839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36259" y="1805196"/>
            <a:ext cx="2334260" cy="2334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Hol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juan_86,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360680">
              <a:lnSpc>
                <a:spcPts val="1670"/>
              </a:lnSpc>
            </a:pPr>
            <a:r>
              <a:rPr sz="1400" spc="-10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ub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0" dirty="0">
                <a:latin typeface="Arial"/>
                <a:cs typeface="Arial"/>
              </a:rPr>
              <a:t>í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ip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 Nige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a.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80"/>
              </a:lnSpc>
            </a:pPr>
            <a:r>
              <a:rPr sz="1400" spc="-10" dirty="0">
                <a:latin typeface="Arial"/>
                <a:cs typeface="Arial"/>
              </a:rPr>
              <a:t>Pr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</a:t>
            </a:r>
            <a:r>
              <a:rPr sz="1400" dirty="0">
                <a:latin typeface="Arial"/>
                <a:cs typeface="Arial"/>
              </a:rPr>
              <a:t>e m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u </a:t>
            </a:r>
            <a:r>
              <a:rPr sz="1400" spc="-5" dirty="0">
                <a:latin typeface="Arial"/>
                <a:cs typeface="Arial"/>
              </a:rPr>
              <a:t>nu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1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uen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eñ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0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r </a:t>
            </a:r>
            <a:r>
              <a:rPr sz="1400" spc="-5" dirty="0">
                <a:latin typeface="Arial"/>
                <a:cs typeface="Arial"/>
              </a:rPr>
              <a:t>he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illo</a:t>
            </a:r>
            <a:r>
              <a:rPr sz="1400" spc="5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55689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ia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5" dirty="0">
                <a:latin typeface="Arial"/>
                <a:cs typeface="Arial"/>
              </a:rPr>
              <a:t> s</a:t>
            </a:r>
            <a:r>
              <a:rPr sz="1400" spc="-5" dirty="0">
                <a:latin typeface="Arial"/>
                <a:cs typeface="Arial"/>
              </a:rPr>
              <a:t>ign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fi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, Na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ubi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3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39359" y="505280"/>
            <a:ext cx="3670299" cy="3670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0180" y="577670"/>
            <a:ext cx="2734310" cy="3510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8240" y="1009470"/>
            <a:ext cx="3670300" cy="3164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0180" y="577670"/>
            <a:ext cx="2734310" cy="3510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820" y="1090"/>
            <a:ext cx="8933180" cy="5142230"/>
          </a:xfrm>
          <a:custGeom>
            <a:avLst/>
            <a:gdLst/>
            <a:ahLst/>
            <a:cxnLst/>
            <a:rect l="l" t="t" r="r" b="b"/>
            <a:pathLst>
              <a:path w="8933180" h="5142230">
                <a:moveTo>
                  <a:pt x="0" y="5142230"/>
                </a:moveTo>
                <a:lnTo>
                  <a:pt x="8932820" y="5142230"/>
                </a:lnTo>
                <a:lnTo>
                  <a:pt x="8932820" y="0"/>
                </a:lnTo>
                <a:lnTo>
                  <a:pt x="0" y="0"/>
                </a:lnTo>
                <a:lnTo>
                  <a:pt x="0" y="514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9770" y="328750"/>
            <a:ext cx="3501389" cy="4494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56969" y="1586680"/>
            <a:ext cx="1440180" cy="124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1340" dirty="0">
                <a:solidFill>
                  <a:srgbClr val="E0436C"/>
                </a:solidFill>
                <a:latin typeface="Trebuchet MS"/>
                <a:cs typeface="Trebuchet MS"/>
              </a:rPr>
              <a:t>¿?</a:t>
            </a:r>
            <a:endParaRPr sz="96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439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31720" y="630797"/>
            <a:ext cx="462026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0050">
              <a:lnSpc>
                <a:spcPts val="3829"/>
              </a:lnSpc>
            </a:pPr>
            <a:r>
              <a:rPr lang="en-US" sz="3200" b="1" spc="155" dirty="0" smtClean="0">
                <a:solidFill>
                  <a:srgbClr val="E0436C"/>
                </a:solidFill>
                <a:latin typeface="Trebuchet MS"/>
                <a:cs typeface="Trebuchet MS"/>
              </a:rPr>
              <a:t>El </a:t>
            </a:r>
            <a:r>
              <a:rPr lang="en-US" sz="3200" b="1" spc="155" dirty="0" err="1" smtClean="0">
                <a:solidFill>
                  <a:srgbClr val="E0436C"/>
                </a:solidFill>
                <a:latin typeface="Trebuchet MS"/>
                <a:cs typeface="Trebuchet MS"/>
              </a:rPr>
              <a:t>punto</a:t>
            </a:r>
            <a:r>
              <a:rPr lang="en-US" sz="3200" b="1" spc="155" dirty="0" smtClean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lang="en-US" sz="3200" b="1" spc="155" dirty="0" err="1" smtClean="0">
                <a:solidFill>
                  <a:srgbClr val="E0436C"/>
                </a:solidFill>
                <a:latin typeface="Trebuchet MS"/>
                <a:cs typeface="Trebuchet MS"/>
              </a:rPr>
              <a:t>es</a:t>
            </a:r>
            <a:r>
              <a:rPr lang="en-US" sz="3200" b="1" spc="155" dirty="0" smtClean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lang="en-US" sz="3200" b="1" spc="155" dirty="0" err="1" smtClean="0">
                <a:solidFill>
                  <a:srgbClr val="E0436C"/>
                </a:solidFill>
                <a:latin typeface="Trebuchet MS"/>
                <a:cs typeface="Trebuchet MS"/>
              </a:rPr>
              <a:t>que</a:t>
            </a:r>
            <a:r>
              <a:rPr lang="en-US" sz="3200" b="1" spc="155" dirty="0" smtClean="0">
                <a:solidFill>
                  <a:srgbClr val="E0436C"/>
                </a:solidFill>
                <a:latin typeface="Trebuchet MS"/>
                <a:cs typeface="Trebuchet MS"/>
              </a:rPr>
              <a:t>…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6" y="1352550"/>
            <a:ext cx="3792381" cy="2928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11" y="1352550"/>
            <a:ext cx="3972867" cy="2932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1800" y="4472496"/>
            <a:ext cx="3120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Traditional programming </a:t>
            </a:r>
            <a:r>
              <a:rPr lang="en-US" sz="1200" b="1" dirty="0" err="1" smtClean="0"/>
              <a:t>vs</a:t>
            </a:r>
            <a:r>
              <a:rPr lang="en-US" sz="1200" b="1" dirty="0" smtClean="0"/>
              <a:t> Machine </a:t>
            </a:r>
            <a:r>
              <a:rPr lang="en-US" sz="1200" b="1" dirty="0"/>
              <a:t>L</a:t>
            </a:r>
            <a:r>
              <a:rPr lang="en-US" sz="1200" b="1" dirty="0" smtClean="0"/>
              <a:t>earning</a:t>
            </a:r>
            <a:endParaRPr 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31720" y="630797"/>
            <a:ext cx="4620260" cy="918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0050">
              <a:lnSpc>
                <a:spcPts val="3829"/>
              </a:lnSpc>
            </a:pPr>
            <a:r>
              <a:rPr sz="3200" b="1" spc="155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3200" b="1" spc="44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505" dirty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3200" b="1" spc="450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390" dirty="0">
                <a:solidFill>
                  <a:srgbClr val="E0436C"/>
                </a:solidFill>
                <a:latin typeface="Trebuchet MS"/>
                <a:cs typeface="Trebuchet MS"/>
              </a:rPr>
              <a:t>DI</a:t>
            </a:r>
            <a:r>
              <a:rPr sz="3200" b="1" spc="575" dirty="0">
                <a:solidFill>
                  <a:srgbClr val="E0436C"/>
                </a:solidFill>
                <a:latin typeface="Trebuchet MS"/>
                <a:cs typeface="Trebuchet MS"/>
              </a:rPr>
              <a:t>G</a:t>
            </a:r>
            <a:r>
              <a:rPr sz="3200" b="1" spc="785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3200" b="1" spc="44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65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3200" b="1" spc="145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60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3200" b="1" spc="360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19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785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3200" b="1" spc="44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405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3200" b="1" spc="455" dirty="0">
                <a:solidFill>
                  <a:srgbClr val="E0436C"/>
                </a:solidFill>
                <a:latin typeface="Trebuchet MS"/>
                <a:cs typeface="Trebuchet MS"/>
              </a:rPr>
              <a:t>H</a:t>
            </a:r>
            <a:r>
              <a:rPr sz="3200" b="1" spc="235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65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360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3200" b="1" spc="145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3200" b="1" spc="335" dirty="0">
                <a:solidFill>
                  <a:srgbClr val="E0436C"/>
                </a:solidFill>
                <a:latin typeface="Trebuchet MS"/>
                <a:cs typeface="Trebuchet MS"/>
              </a:rPr>
              <a:t>LE</a:t>
            </a:r>
            <a:r>
              <a:rPr sz="3200" b="1" spc="380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3200" b="1" spc="505" dirty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3200" b="1" spc="530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235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3200" b="1" spc="565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3200" b="1" spc="470" dirty="0">
                <a:solidFill>
                  <a:srgbClr val="E0436C"/>
                </a:solidFill>
                <a:latin typeface="Trebuchet MS"/>
                <a:cs typeface="Trebuchet MS"/>
              </a:rPr>
              <a:t>G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80" y="1953080"/>
            <a:ext cx="7702550" cy="3158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376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99" y="397924"/>
            <a:ext cx="86614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320" dirty="0" err="1">
                <a:solidFill>
                  <a:srgbClr val="424242"/>
                </a:solidFill>
              </a:rPr>
              <a:t>Ap</a:t>
            </a:r>
            <a:r>
              <a:rPr sz="2400" spc="150" dirty="0" err="1">
                <a:solidFill>
                  <a:srgbClr val="424242"/>
                </a:solidFill>
              </a:rPr>
              <a:t>r</a:t>
            </a:r>
            <a:r>
              <a:rPr sz="2400" spc="254" dirty="0" err="1">
                <a:solidFill>
                  <a:srgbClr val="424242"/>
                </a:solidFill>
              </a:rPr>
              <a:t>e</a:t>
            </a:r>
            <a:r>
              <a:rPr sz="2400" spc="265" dirty="0" err="1">
                <a:solidFill>
                  <a:srgbClr val="424242"/>
                </a:solidFill>
              </a:rPr>
              <a:t>n</a:t>
            </a:r>
            <a:r>
              <a:rPr sz="2400" spc="310" dirty="0" err="1">
                <a:solidFill>
                  <a:srgbClr val="424242"/>
                </a:solidFill>
              </a:rPr>
              <a:t>d</a:t>
            </a:r>
            <a:r>
              <a:rPr sz="2400" spc="110" dirty="0" err="1">
                <a:solidFill>
                  <a:srgbClr val="424242"/>
                </a:solidFill>
              </a:rPr>
              <a:t>i</a:t>
            </a:r>
            <a:r>
              <a:rPr sz="2400" spc="114" dirty="0" err="1">
                <a:solidFill>
                  <a:srgbClr val="424242"/>
                </a:solidFill>
              </a:rPr>
              <a:t>z</a:t>
            </a:r>
            <a:r>
              <a:rPr sz="2400" spc="160" dirty="0" err="1">
                <a:solidFill>
                  <a:srgbClr val="424242"/>
                </a:solidFill>
              </a:rPr>
              <a:t>a</a:t>
            </a:r>
            <a:r>
              <a:rPr sz="2400" spc="114" dirty="0" err="1">
                <a:solidFill>
                  <a:srgbClr val="424242"/>
                </a:solidFill>
              </a:rPr>
              <a:t>j</a:t>
            </a:r>
            <a:r>
              <a:rPr sz="2400" spc="229" dirty="0" err="1">
                <a:solidFill>
                  <a:srgbClr val="424242"/>
                </a:solidFill>
              </a:rPr>
              <a:t>e</a:t>
            </a:r>
            <a:r>
              <a:rPr sz="2400" spc="110" dirty="0">
                <a:solidFill>
                  <a:srgbClr val="424242"/>
                </a:solidFill>
              </a:rPr>
              <a:t> </a:t>
            </a:r>
            <a:r>
              <a:rPr sz="2400" spc="350" dirty="0" err="1" smtClean="0">
                <a:solidFill>
                  <a:srgbClr val="424242"/>
                </a:solidFill>
              </a:rPr>
              <a:t>S</a:t>
            </a:r>
            <a:r>
              <a:rPr sz="2400" spc="400" dirty="0" err="1" smtClean="0">
                <a:solidFill>
                  <a:srgbClr val="424242"/>
                </a:solidFill>
              </a:rPr>
              <a:t>u</a:t>
            </a:r>
            <a:r>
              <a:rPr sz="2400" spc="305" dirty="0" err="1" smtClean="0">
                <a:solidFill>
                  <a:srgbClr val="424242"/>
                </a:solidFill>
              </a:rPr>
              <a:t>p</a:t>
            </a:r>
            <a:r>
              <a:rPr sz="2400" spc="215" dirty="0" err="1" smtClean="0">
                <a:solidFill>
                  <a:srgbClr val="424242"/>
                </a:solidFill>
              </a:rPr>
              <a:t>e</a:t>
            </a:r>
            <a:r>
              <a:rPr sz="2400" spc="160" dirty="0" err="1" smtClean="0">
                <a:solidFill>
                  <a:srgbClr val="424242"/>
                </a:solidFill>
              </a:rPr>
              <a:t>r</a:t>
            </a:r>
            <a:r>
              <a:rPr sz="2400" spc="285" dirty="0" err="1" smtClean="0">
                <a:solidFill>
                  <a:srgbClr val="424242"/>
                </a:solidFill>
              </a:rPr>
              <a:t>v</a:t>
            </a:r>
            <a:r>
              <a:rPr sz="2400" spc="110" dirty="0" err="1" smtClean="0">
                <a:solidFill>
                  <a:srgbClr val="424242"/>
                </a:solidFill>
              </a:rPr>
              <a:t>i</a:t>
            </a:r>
            <a:r>
              <a:rPr sz="2400" spc="380" dirty="0" err="1" smtClean="0">
                <a:solidFill>
                  <a:srgbClr val="424242"/>
                </a:solidFill>
              </a:rPr>
              <a:t>s</a:t>
            </a:r>
            <a:r>
              <a:rPr sz="2400" spc="300" dirty="0" err="1" smtClean="0">
                <a:solidFill>
                  <a:srgbClr val="424242"/>
                </a:solidFill>
              </a:rPr>
              <a:t>a</a:t>
            </a:r>
            <a:r>
              <a:rPr sz="2400" spc="330" dirty="0" err="1" smtClean="0">
                <a:solidFill>
                  <a:srgbClr val="424242"/>
                </a:solidFill>
              </a:rPr>
              <a:t>d</a:t>
            </a:r>
            <a:r>
              <a:rPr sz="2400" spc="285" dirty="0" err="1" smtClean="0">
                <a:solidFill>
                  <a:srgbClr val="424242"/>
                </a:solidFill>
              </a:rPr>
              <a:t>o</a:t>
            </a:r>
            <a:r>
              <a:rPr lang="en-US" sz="2400" spc="285" dirty="0" smtClean="0">
                <a:solidFill>
                  <a:srgbClr val="424242"/>
                </a:solidFill>
              </a:rPr>
              <a:t/>
            </a:r>
            <a:br>
              <a:rPr lang="en-US" sz="2400" spc="285" dirty="0" smtClean="0">
                <a:solidFill>
                  <a:srgbClr val="424242"/>
                </a:solidFill>
              </a:rPr>
            </a:br>
            <a:r>
              <a:rPr lang="en-US" sz="2400" spc="285" dirty="0">
                <a:solidFill>
                  <a:srgbClr val="424242"/>
                </a:solidFill>
              </a:rPr>
              <a:t/>
            </a:r>
            <a:br>
              <a:rPr lang="en-US" sz="2400" spc="285" dirty="0">
                <a:solidFill>
                  <a:srgbClr val="424242"/>
                </a:solidFill>
              </a:rPr>
            </a:b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1787525" y="1569943"/>
            <a:ext cx="1944369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8400" y="2103343"/>
            <a:ext cx="1270" cy="1944370"/>
          </a:xfrm>
          <a:custGeom>
            <a:avLst/>
            <a:gdLst/>
            <a:ahLst/>
            <a:cxnLst/>
            <a:rect l="l" t="t" r="r" b="b"/>
            <a:pathLst>
              <a:path w="1270" h="1944370">
                <a:moveTo>
                  <a:pt x="0" y="0"/>
                </a:moveTo>
                <a:lnTo>
                  <a:pt x="1270" y="1944370"/>
                </a:lnTo>
              </a:path>
            </a:pathLst>
          </a:custGeom>
          <a:ln w="934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39670" y="3599403"/>
            <a:ext cx="2843530" cy="896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122680">
              <a:lnSpc>
                <a:spcPct val="100000"/>
              </a:lnSpc>
            </a:pPr>
            <a:r>
              <a:rPr sz="1600" spc="-19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8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20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1600" spc="17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455" dirty="0">
                <a:solidFill>
                  <a:srgbClr val="424242"/>
                </a:solidFill>
                <a:latin typeface="MS Gothic"/>
                <a:cs typeface="MS Gothic"/>
              </a:rPr>
              <a:t>m</a:t>
            </a:r>
            <a:r>
              <a:rPr sz="1600" spc="45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195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1600" spc="180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1600" spc="-19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65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175" dirty="0">
                <a:solidFill>
                  <a:srgbClr val="424242"/>
                </a:solidFill>
                <a:latin typeface="MS Gothic"/>
                <a:cs typeface="MS Gothic"/>
              </a:rPr>
              <a:t>Y</a:t>
            </a:r>
            <a:endParaRPr sz="1600" dirty="0">
              <a:latin typeface="MS Gothic"/>
              <a:cs typeface="MS Gothic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9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7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20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1600" spc="18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455" dirty="0">
                <a:solidFill>
                  <a:srgbClr val="424242"/>
                </a:solidFill>
                <a:latin typeface="MS Gothic"/>
                <a:cs typeface="MS Gothic"/>
              </a:rPr>
              <a:t>m</a:t>
            </a:r>
            <a:r>
              <a:rPr sz="1600" spc="45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195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1600" spc="-5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160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65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295" dirty="0">
                <a:solidFill>
                  <a:srgbClr val="424242"/>
                </a:solidFill>
                <a:latin typeface="MS Gothic"/>
                <a:cs typeface="MS Gothic"/>
              </a:rPr>
              <a:t>X</a:t>
            </a:r>
            <a:endParaRPr sz="1600" dirty="0">
              <a:latin typeface="MS Gothic"/>
              <a:cs typeface="MS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81400" y="2113786"/>
            <a:ext cx="0" cy="1276350"/>
          </a:xfrm>
          <a:custGeom>
            <a:avLst/>
            <a:gdLst/>
            <a:ahLst/>
            <a:cxnLst/>
            <a:rect l="l" t="t" r="r" b="b"/>
            <a:pathLst>
              <a:path h="1276350">
                <a:moveTo>
                  <a:pt x="0" y="0"/>
                </a:moveTo>
                <a:lnTo>
                  <a:pt x="0" y="1276350"/>
                </a:lnTo>
              </a:path>
            </a:pathLst>
          </a:custGeom>
          <a:ln w="934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35</a:t>
            </a:fld>
            <a:endParaRPr spc="145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35555"/>
            <a:ext cx="30861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31" y="1006930"/>
            <a:ext cx="144303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57800" y="666750"/>
            <a:ext cx="3657600" cy="1847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320" dirty="0">
                <a:solidFill>
                  <a:srgbClr val="424242"/>
                </a:solidFill>
              </a:rPr>
              <a:t>Ap</a:t>
            </a:r>
            <a:r>
              <a:rPr sz="2400" spc="150" dirty="0">
                <a:solidFill>
                  <a:srgbClr val="424242"/>
                </a:solidFill>
              </a:rPr>
              <a:t>r</a:t>
            </a:r>
            <a:r>
              <a:rPr sz="2400" spc="254" dirty="0">
                <a:solidFill>
                  <a:srgbClr val="424242"/>
                </a:solidFill>
              </a:rPr>
              <a:t>e</a:t>
            </a:r>
            <a:r>
              <a:rPr sz="2400" spc="265" dirty="0">
                <a:solidFill>
                  <a:srgbClr val="424242"/>
                </a:solidFill>
              </a:rPr>
              <a:t>n</a:t>
            </a:r>
            <a:r>
              <a:rPr sz="2400" spc="310" dirty="0">
                <a:solidFill>
                  <a:srgbClr val="424242"/>
                </a:solidFill>
              </a:rPr>
              <a:t>d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114" dirty="0">
                <a:solidFill>
                  <a:srgbClr val="424242"/>
                </a:solidFill>
              </a:rPr>
              <a:t>z</a:t>
            </a:r>
            <a:r>
              <a:rPr sz="2400" spc="160" dirty="0">
                <a:solidFill>
                  <a:srgbClr val="424242"/>
                </a:solidFill>
              </a:rPr>
              <a:t>a</a:t>
            </a:r>
            <a:r>
              <a:rPr sz="2400" spc="114" dirty="0">
                <a:solidFill>
                  <a:srgbClr val="424242"/>
                </a:solidFill>
              </a:rPr>
              <a:t>j</a:t>
            </a:r>
            <a:r>
              <a:rPr sz="2400" spc="229" dirty="0">
                <a:solidFill>
                  <a:srgbClr val="424242"/>
                </a:solidFill>
              </a:rPr>
              <a:t>e</a:t>
            </a:r>
            <a:r>
              <a:rPr sz="2400" spc="110" dirty="0">
                <a:solidFill>
                  <a:srgbClr val="424242"/>
                </a:solidFill>
              </a:rPr>
              <a:t> </a:t>
            </a:r>
            <a:r>
              <a:rPr sz="2400" spc="350" dirty="0">
                <a:solidFill>
                  <a:srgbClr val="424242"/>
                </a:solidFill>
              </a:rPr>
              <a:t>S</a:t>
            </a:r>
            <a:r>
              <a:rPr sz="2400" spc="400" dirty="0">
                <a:solidFill>
                  <a:srgbClr val="424242"/>
                </a:solidFill>
              </a:rPr>
              <a:t>u</a:t>
            </a:r>
            <a:r>
              <a:rPr sz="2400" spc="305" dirty="0">
                <a:solidFill>
                  <a:srgbClr val="424242"/>
                </a:solidFill>
              </a:rPr>
              <a:t>p</a:t>
            </a:r>
            <a:r>
              <a:rPr sz="2400" spc="215" dirty="0">
                <a:solidFill>
                  <a:srgbClr val="424242"/>
                </a:solidFill>
              </a:rPr>
              <a:t>e</a:t>
            </a:r>
            <a:r>
              <a:rPr sz="2400" spc="160" dirty="0">
                <a:solidFill>
                  <a:srgbClr val="424242"/>
                </a:solidFill>
              </a:rPr>
              <a:t>r</a:t>
            </a:r>
            <a:r>
              <a:rPr sz="2400" spc="285" dirty="0">
                <a:solidFill>
                  <a:srgbClr val="424242"/>
                </a:solidFill>
              </a:rPr>
              <a:t>v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380" dirty="0">
                <a:solidFill>
                  <a:srgbClr val="424242"/>
                </a:solidFill>
              </a:rPr>
              <a:t>s</a:t>
            </a:r>
            <a:r>
              <a:rPr sz="2400" spc="300" dirty="0">
                <a:solidFill>
                  <a:srgbClr val="424242"/>
                </a:solidFill>
              </a:rPr>
              <a:t>a</a:t>
            </a:r>
            <a:r>
              <a:rPr sz="2400" spc="330" dirty="0">
                <a:solidFill>
                  <a:srgbClr val="424242"/>
                </a:solidFill>
              </a:rPr>
              <a:t>d</a:t>
            </a:r>
            <a:r>
              <a:rPr sz="2400" spc="285" dirty="0">
                <a:solidFill>
                  <a:srgbClr val="424242"/>
                </a:solidFill>
              </a:rPr>
              <a:t>o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759710" y="1311730"/>
            <a:ext cx="1944369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53129" y="3547458"/>
            <a:ext cx="173608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9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7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20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1600" spc="18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455" dirty="0">
                <a:solidFill>
                  <a:srgbClr val="424242"/>
                </a:solidFill>
                <a:latin typeface="MS Gothic"/>
                <a:cs typeface="MS Gothic"/>
              </a:rPr>
              <a:t>m</a:t>
            </a:r>
            <a:r>
              <a:rPr sz="1600" spc="45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195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1600" spc="-5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160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65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295" dirty="0">
                <a:solidFill>
                  <a:srgbClr val="424242"/>
                </a:solidFill>
                <a:latin typeface="MS Gothic"/>
                <a:cs typeface="MS Gothic"/>
              </a:rPr>
              <a:t>X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74390" y="1875610"/>
            <a:ext cx="1270" cy="1944370"/>
          </a:xfrm>
          <a:custGeom>
            <a:avLst/>
            <a:gdLst/>
            <a:ahLst/>
            <a:cxnLst/>
            <a:rect l="l" t="t" r="r" b="b"/>
            <a:pathLst>
              <a:path w="1270" h="1944370">
                <a:moveTo>
                  <a:pt x="0" y="0"/>
                </a:moveTo>
                <a:lnTo>
                  <a:pt x="1270" y="1944370"/>
                </a:lnTo>
              </a:path>
            </a:pathLst>
          </a:custGeom>
          <a:ln w="934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7559" y="1805760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30">
                <a:moveTo>
                  <a:pt x="36829" y="0"/>
                </a:moveTo>
                <a:lnTo>
                  <a:pt x="17779" y="5080"/>
                </a:lnTo>
                <a:lnTo>
                  <a:pt x="5079" y="19050"/>
                </a:lnTo>
                <a:lnTo>
                  <a:pt x="0" y="36830"/>
                </a:lnTo>
                <a:lnTo>
                  <a:pt x="5079" y="57150"/>
                </a:lnTo>
                <a:lnTo>
                  <a:pt x="19050" y="69850"/>
                </a:lnTo>
                <a:lnTo>
                  <a:pt x="36829" y="74930"/>
                </a:lnTo>
                <a:lnTo>
                  <a:pt x="57150" y="69850"/>
                </a:lnTo>
                <a:lnTo>
                  <a:pt x="69850" y="55880"/>
                </a:lnTo>
                <a:lnTo>
                  <a:pt x="74929" y="36830"/>
                </a:lnTo>
                <a:lnTo>
                  <a:pt x="69850" y="17780"/>
                </a:lnTo>
                <a:lnTo>
                  <a:pt x="55879" y="5080"/>
                </a:lnTo>
                <a:lnTo>
                  <a:pt x="36829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75809" y="2879438"/>
            <a:ext cx="17208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9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8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20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1600" spc="17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455" dirty="0">
                <a:solidFill>
                  <a:srgbClr val="424242"/>
                </a:solidFill>
                <a:latin typeface="MS Gothic"/>
                <a:cs typeface="MS Gothic"/>
              </a:rPr>
              <a:t>m</a:t>
            </a:r>
            <a:r>
              <a:rPr sz="1600" spc="45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195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1600" spc="180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1600" spc="-19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65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175" dirty="0">
                <a:solidFill>
                  <a:srgbClr val="424242"/>
                </a:solidFill>
                <a:latin typeface="MS Gothic"/>
                <a:cs typeface="MS Gothic"/>
              </a:rPr>
              <a:t>Y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98340" y="1875610"/>
            <a:ext cx="0" cy="1276350"/>
          </a:xfrm>
          <a:custGeom>
            <a:avLst/>
            <a:gdLst/>
            <a:ahLst/>
            <a:cxnLst/>
            <a:rect l="l" t="t" r="r" b="b"/>
            <a:pathLst>
              <a:path h="1276350">
                <a:moveTo>
                  <a:pt x="0" y="0"/>
                </a:moveTo>
                <a:lnTo>
                  <a:pt x="0" y="1276350"/>
                </a:lnTo>
              </a:path>
            </a:pathLst>
          </a:custGeom>
          <a:ln w="934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0240" y="180449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19050" y="6350"/>
                </a:lnTo>
                <a:lnTo>
                  <a:pt x="5080" y="19050"/>
                </a:lnTo>
                <a:lnTo>
                  <a:pt x="0" y="38100"/>
                </a:lnTo>
                <a:lnTo>
                  <a:pt x="5080" y="57150"/>
                </a:lnTo>
                <a:lnTo>
                  <a:pt x="19050" y="71119"/>
                </a:lnTo>
                <a:lnTo>
                  <a:pt x="38100" y="76200"/>
                </a:lnTo>
                <a:lnTo>
                  <a:pt x="57150" y="71119"/>
                </a:lnTo>
                <a:lnTo>
                  <a:pt x="69850" y="57150"/>
                </a:lnTo>
                <a:lnTo>
                  <a:pt x="76200" y="38100"/>
                </a:lnTo>
                <a:lnTo>
                  <a:pt x="69850" y="19050"/>
                </a:lnTo>
                <a:lnTo>
                  <a:pt x="57150" y="6350"/>
                </a:lnTo>
                <a:lnTo>
                  <a:pt x="3810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3060" y="1875610"/>
            <a:ext cx="0" cy="1634489"/>
          </a:xfrm>
          <a:custGeom>
            <a:avLst/>
            <a:gdLst/>
            <a:ahLst/>
            <a:cxnLst/>
            <a:rect l="l" t="t" r="r" b="b"/>
            <a:pathLst>
              <a:path h="1634489">
                <a:moveTo>
                  <a:pt x="0" y="0"/>
                </a:moveTo>
                <a:lnTo>
                  <a:pt x="0" y="1634490"/>
                </a:lnTo>
              </a:path>
            </a:pathLst>
          </a:custGeom>
          <a:ln w="9344">
            <a:solidFill>
              <a:srgbClr val="E043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4960" y="180449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19050" y="6350"/>
                </a:lnTo>
                <a:lnTo>
                  <a:pt x="5079" y="19050"/>
                </a:lnTo>
                <a:lnTo>
                  <a:pt x="0" y="38100"/>
                </a:lnTo>
                <a:lnTo>
                  <a:pt x="5079" y="57150"/>
                </a:lnTo>
                <a:lnTo>
                  <a:pt x="19050" y="71119"/>
                </a:lnTo>
                <a:lnTo>
                  <a:pt x="38100" y="76200"/>
                </a:lnTo>
                <a:lnTo>
                  <a:pt x="57150" y="71119"/>
                </a:lnTo>
                <a:lnTo>
                  <a:pt x="69850" y="57150"/>
                </a:lnTo>
                <a:lnTo>
                  <a:pt x="76200" y="38100"/>
                </a:lnTo>
                <a:lnTo>
                  <a:pt x="69850" y="19050"/>
                </a:lnTo>
                <a:lnTo>
                  <a:pt x="57150" y="6350"/>
                </a:lnTo>
                <a:lnTo>
                  <a:pt x="38100" y="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0369" y="2891000"/>
            <a:ext cx="225996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85" dirty="0">
                <a:solidFill>
                  <a:srgbClr val="E0436C"/>
                </a:solidFill>
                <a:latin typeface="Trebuchet MS"/>
                <a:cs typeface="Trebuchet MS"/>
              </a:rPr>
              <a:t>¿</a:t>
            </a:r>
            <a:r>
              <a:rPr sz="2000" b="1" spc="275" dirty="0">
                <a:solidFill>
                  <a:srgbClr val="E0436C"/>
                </a:solidFill>
                <a:latin typeface="Trebuchet MS"/>
                <a:cs typeface="Trebuchet MS"/>
              </a:rPr>
              <a:t>Q</a:t>
            </a:r>
            <a:r>
              <a:rPr sz="2000" b="1" spc="235" dirty="0">
                <a:solidFill>
                  <a:srgbClr val="E0436C"/>
                </a:solidFill>
                <a:latin typeface="Trebuchet MS"/>
                <a:cs typeface="Trebuchet MS"/>
              </a:rPr>
              <a:t>u</a:t>
            </a:r>
            <a:r>
              <a:rPr sz="2000" b="1" spc="195" dirty="0">
                <a:solidFill>
                  <a:srgbClr val="E0436C"/>
                </a:solidFill>
                <a:latin typeface="Trebuchet MS"/>
                <a:cs typeface="Trebuchet MS"/>
              </a:rPr>
              <a:t>é</a:t>
            </a:r>
            <a:r>
              <a:rPr sz="2000" b="1" spc="85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000" b="1" spc="260" dirty="0">
                <a:solidFill>
                  <a:srgbClr val="E0436C"/>
                </a:solidFill>
                <a:latin typeface="Trebuchet MS"/>
                <a:cs typeface="Trebuchet MS"/>
              </a:rPr>
              <a:t>b</a:t>
            </a:r>
            <a:r>
              <a:rPr sz="2000" b="1" spc="235" dirty="0">
                <a:solidFill>
                  <a:srgbClr val="E0436C"/>
                </a:solidFill>
                <a:latin typeface="Trebuchet MS"/>
                <a:cs typeface="Trebuchet MS"/>
              </a:rPr>
              <a:t>u</a:t>
            </a:r>
            <a:r>
              <a:rPr sz="2000" b="1" spc="21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000" b="1" spc="245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2000" b="1" spc="280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2000" b="1" spc="295" dirty="0">
                <a:solidFill>
                  <a:srgbClr val="E0436C"/>
                </a:solidFill>
                <a:latin typeface="Trebuchet MS"/>
                <a:cs typeface="Trebuchet MS"/>
              </a:rPr>
              <a:t>mo</a:t>
            </a:r>
            <a:r>
              <a:rPr sz="2000" b="1" spc="325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  <a:p>
            <a:pPr marL="1047750">
              <a:lnSpc>
                <a:spcPct val="100000"/>
              </a:lnSpc>
            </a:pPr>
            <a:r>
              <a:rPr sz="2000" b="1" spc="150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2000" b="1" spc="235" dirty="0">
                <a:solidFill>
                  <a:srgbClr val="E0436C"/>
                </a:solidFill>
                <a:latin typeface="Trebuchet MS"/>
                <a:cs typeface="Trebuchet MS"/>
              </a:rPr>
              <a:t>on</a:t>
            </a:r>
            <a:r>
              <a:rPr sz="2000" b="1" spc="9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000" b="1" spc="140" dirty="0">
                <a:solidFill>
                  <a:srgbClr val="E0436C"/>
                </a:solidFill>
                <a:latin typeface="Trebuchet MS"/>
                <a:cs typeface="Trebuchet MS"/>
              </a:rPr>
              <a:t>“</a:t>
            </a:r>
            <a:r>
              <a:rPr sz="2000" b="1" spc="210" dirty="0">
                <a:solidFill>
                  <a:srgbClr val="E0436C"/>
                </a:solidFill>
                <a:latin typeface="Trebuchet MS"/>
                <a:cs typeface="Trebuchet MS"/>
              </a:rPr>
              <a:t>f</a:t>
            </a:r>
            <a:r>
              <a:rPr sz="2000" b="1" spc="140" dirty="0">
                <a:solidFill>
                  <a:srgbClr val="E0436C"/>
                </a:solidFill>
                <a:latin typeface="Trebuchet MS"/>
                <a:cs typeface="Trebuchet MS"/>
              </a:rPr>
              <a:t>”</a:t>
            </a:r>
            <a:r>
              <a:rPr sz="2000" b="1" spc="280" dirty="0">
                <a:solidFill>
                  <a:srgbClr val="E0436C"/>
                </a:solidFill>
                <a:latin typeface="Trebuchet MS"/>
                <a:cs typeface="Trebuchet MS"/>
              </a:rPr>
              <a:t>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36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320" dirty="0">
                <a:solidFill>
                  <a:srgbClr val="424242"/>
                </a:solidFill>
              </a:rPr>
              <a:t>Ap</a:t>
            </a:r>
            <a:r>
              <a:rPr sz="2400" spc="150" dirty="0">
                <a:solidFill>
                  <a:srgbClr val="424242"/>
                </a:solidFill>
              </a:rPr>
              <a:t>r</a:t>
            </a:r>
            <a:r>
              <a:rPr sz="2400" spc="254" dirty="0">
                <a:solidFill>
                  <a:srgbClr val="424242"/>
                </a:solidFill>
              </a:rPr>
              <a:t>e</a:t>
            </a:r>
            <a:r>
              <a:rPr sz="2400" spc="265" dirty="0">
                <a:solidFill>
                  <a:srgbClr val="424242"/>
                </a:solidFill>
              </a:rPr>
              <a:t>n</a:t>
            </a:r>
            <a:r>
              <a:rPr sz="2400" spc="310" dirty="0">
                <a:solidFill>
                  <a:srgbClr val="424242"/>
                </a:solidFill>
              </a:rPr>
              <a:t>d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114" dirty="0">
                <a:solidFill>
                  <a:srgbClr val="424242"/>
                </a:solidFill>
              </a:rPr>
              <a:t>z</a:t>
            </a:r>
            <a:r>
              <a:rPr sz="2400" spc="160" dirty="0">
                <a:solidFill>
                  <a:srgbClr val="424242"/>
                </a:solidFill>
              </a:rPr>
              <a:t>a</a:t>
            </a:r>
            <a:r>
              <a:rPr sz="2400" spc="114" dirty="0">
                <a:solidFill>
                  <a:srgbClr val="424242"/>
                </a:solidFill>
              </a:rPr>
              <a:t>j</a:t>
            </a:r>
            <a:r>
              <a:rPr sz="2400" spc="229" dirty="0">
                <a:solidFill>
                  <a:srgbClr val="424242"/>
                </a:solidFill>
              </a:rPr>
              <a:t>e</a:t>
            </a:r>
            <a:r>
              <a:rPr sz="2400" spc="110" dirty="0">
                <a:solidFill>
                  <a:srgbClr val="424242"/>
                </a:solidFill>
              </a:rPr>
              <a:t> </a:t>
            </a:r>
            <a:r>
              <a:rPr sz="2400" spc="350" dirty="0">
                <a:solidFill>
                  <a:srgbClr val="424242"/>
                </a:solidFill>
              </a:rPr>
              <a:t>S</a:t>
            </a:r>
            <a:r>
              <a:rPr sz="2400" spc="400" dirty="0">
                <a:solidFill>
                  <a:srgbClr val="424242"/>
                </a:solidFill>
              </a:rPr>
              <a:t>u</a:t>
            </a:r>
            <a:r>
              <a:rPr sz="2400" spc="305" dirty="0">
                <a:solidFill>
                  <a:srgbClr val="424242"/>
                </a:solidFill>
              </a:rPr>
              <a:t>p</a:t>
            </a:r>
            <a:r>
              <a:rPr sz="2400" spc="215" dirty="0">
                <a:solidFill>
                  <a:srgbClr val="424242"/>
                </a:solidFill>
              </a:rPr>
              <a:t>e</a:t>
            </a:r>
            <a:r>
              <a:rPr sz="2400" spc="160" dirty="0">
                <a:solidFill>
                  <a:srgbClr val="424242"/>
                </a:solidFill>
              </a:rPr>
              <a:t>r</a:t>
            </a:r>
            <a:r>
              <a:rPr sz="2400" spc="285" dirty="0">
                <a:solidFill>
                  <a:srgbClr val="424242"/>
                </a:solidFill>
              </a:rPr>
              <a:t>v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380" dirty="0">
                <a:solidFill>
                  <a:srgbClr val="424242"/>
                </a:solidFill>
              </a:rPr>
              <a:t>s</a:t>
            </a:r>
            <a:r>
              <a:rPr sz="2400" spc="300" dirty="0">
                <a:solidFill>
                  <a:srgbClr val="424242"/>
                </a:solidFill>
              </a:rPr>
              <a:t>a</a:t>
            </a:r>
            <a:r>
              <a:rPr sz="2400" spc="330" dirty="0">
                <a:solidFill>
                  <a:srgbClr val="424242"/>
                </a:solidFill>
              </a:rPr>
              <a:t>d</a:t>
            </a:r>
            <a:r>
              <a:rPr sz="2400" spc="285" dirty="0">
                <a:solidFill>
                  <a:srgbClr val="424242"/>
                </a:solidFill>
              </a:rPr>
              <a:t>o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2759710" y="1311730"/>
            <a:ext cx="1944369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53129" y="3547458"/>
            <a:ext cx="173608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9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7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20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1600" spc="18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455" dirty="0">
                <a:solidFill>
                  <a:srgbClr val="424242"/>
                </a:solidFill>
                <a:latin typeface="MS Gothic"/>
                <a:cs typeface="MS Gothic"/>
              </a:rPr>
              <a:t>m</a:t>
            </a:r>
            <a:r>
              <a:rPr sz="1600" spc="45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195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1600" spc="-5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160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65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295" dirty="0">
                <a:solidFill>
                  <a:srgbClr val="424242"/>
                </a:solidFill>
                <a:latin typeface="MS Gothic"/>
                <a:cs typeface="MS Gothic"/>
              </a:rPr>
              <a:t>X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74390" y="1875610"/>
            <a:ext cx="1270" cy="1944370"/>
          </a:xfrm>
          <a:custGeom>
            <a:avLst/>
            <a:gdLst/>
            <a:ahLst/>
            <a:cxnLst/>
            <a:rect l="l" t="t" r="r" b="b"/>
            <a:pathLst>
              <a:path w="1270" h="1944370">
                <a:moveTo>
                  <a:pt x="0" y="0"/>
                </a:moveTo>
                <a:lnTo>
                  <a:pt x="1270" y="1944370"/>
                </a:lnTo>
              </a:path>
            </a:pathLst>
          </a:custGeom>
          <a:ln w="934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7559" y="1805760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30">
                <a:moveTo>
                  <a:pt x="36829" y="0"/>
                </a:moveTo>
                <a:lnTo>
                  <a:pt x="17779" y="5080"/>
                </a:lnTo>
                <a:lnTo>
                  <a:pt x="5079" y="19050"/>
                </a:lnTo>
                <a:lnTo>
                  <a:pt x="0" y="36830"/>
                </a:lnTo>
                <a:lnTo>
                  <a:pt x="5079" y="57150"/>
                </a:lnTo>
                <a:lnTo>
                  <a:pt x="19050" y="69850"/>
                </a:lnTo>
                <a:lnTo>
                  <a:pt x="36829" y="74930"/>
                </a:lnTo>
                <a:lnTo>
                  <a:pt x="57150" y="69850"/>
                </a:lnTo>
                <a:lnTo>
                  <a:pt x="69850" y="55880"/>
                </a:lnTo>
                <a:lnTo>
                  <a:pt x="74929" y="36830"/>
                </a:lnTo>
                <a:lnTo>
                  <a:pt x="69850" y="17780"/>
                </a:lnTo>
                <a:lnTo>
                  <a:pt x="55879" y="5080"/>
                </a:lnTo>
                <a:lnTo>
                  <a:pt x="36829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75809" y="2879438"/>
            <a:ext cx="17208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9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8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20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1600" spc="17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1600" spc="455" dirty="0">
                <a:solidFill>
                  <a:srgbClr val="424242"/>
                </a:solidFill>
                <a:latin typeface="MS Gothic"/>
                <a:cs typeface="MS Gothic"/>
              </a:rPr>
              <a:t>m</a:t>
            </a:r>
            <a:r>
              <a:rPr sz="1600" spc="45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195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1600" spc="180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1600" spc="-19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1600" spc="165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1600" spc="3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600" spc="-30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1600" spc="175" dirty="0">
                <a:solidFill>
                  <a:srgbClr val="424242"/>
                </a:solidFill>
                <a:latin typeface="MS Gothic"/>
                <a:cs typeface="MS Gothic"/>
              </a:rPr>
              <a:t>Y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98340" y="1875610"/>
            <a:ext cx="0" cy="1276350"/>
          </a:xfrm>
          <a:custGeom>
            <a:avLst/>
            <a:gdLst/>
            <a:ahLst/>
            <a:cxnLst/>
            <a:rect l="l" t="t" r="r" b="b"/>
            <a:pathLst>
              <a:path h="1276350">
                <a:moveTo>
                  <a:pt x="0" y="0"/>
                </a:moveTo>
                <a:lnTo>
                  <a:pt x="0" y="1276350"/>
                </a:lnTo>
              </a:path>
            </a:pathLst>
          </a:custGeom>
          <a:ln w="934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0240" y="180449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19050" y="6350"/>
                </a:lnTo>
                <a:lnTo>
                  <a:pt x="5080" y="19050"/>
                </a:lnTo>
                <a:lnTo>
                  <a:pt x="0" y="38100"/>
                </a:lnTo>
                <a:lnTo>
                  <a:pt x="5080" y="57150"/>
                </a:lnTo>
                <a:lnTo>
                  <a:pt x="19050" y="71119"/>
                </a:lnTo>
                <a:lnTo>
                  <a:pt x="38100" y="76200"/>
                </a:lnTo>
                <a:lnTo>
                  <a:pt x="57150" y="71119"/>
                </a:lnTo>
                <a:lnTo>
                  <a:pt x="69850" y="57150"/>
                </a:lnTo>
                <a:lnTo>
                  <a:pt x="76200" y="38100"/>
                </a:lnTo>
                <a:lnTo>
                  <a:pt x="69850" y="19050"/>
                </a:lnTo>
                <a:lnTo>
                  <a:pt x="57150" y="6350"/>
                </a:lnTo>
                <a:lnTo>
                  <a:pt x="3810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3060" y="1875610"/>
            <a:ext cx="0" cy="1983739"/>
          </a:xfrm>
          <a:custGeom>
            <a:avLst/>
            <a:gdLst/>
            <a:ahLst/>
            <a:cxnLst/>
            <a:rect l="l" t="t" r="r" b="b"/>
            <a:pathLst>
              <a:path h="1983739">
                <a:moveTo>
                  <a:pt x="0" y="0"/>
                </a:moveTo>
                <a:lnTo>
                  <a:pt x="0" y="1983740"/>
                </a:lnTo>
              </a:path>
            </a:pathLst>
          </a:custGeom>
          <a:ln w="9344">
            <a:solidFill>
              <a:srgbClr val="E043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4960" y="180449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19050" y="6350"/>
                </a:lnTo>
                <a:lnTo>
                  <a:pt x="5079" y="19050"/>
                </a:lnTo>
                <a:lnTo>
                  <a:pt x="0" y="38100"/>
                </a:lnTo>
                <a:lnTo>
                  <a:pt x="5079" y="57150"/>
                </a:lnTo>
                <a:lnTo>
                  <a:pt x="19050" y="71119"/>
                </a:lnTo>
                <a:lnTo>
                  <a:pt x="38100" y="76200"/>
                </a:lnTo>
                <a:lnTo>
                  <a:pt x="57150" y="71119"/>
                </a:lnTo>
                <a:lnTo>
                  <a:pt x="69850" y="57150"/>
                </a:lnTo>
                <a:lnTo>
                  <a:pt x="76200" y="38100"/>
                </a:lnTo>
                <a:lnTo>
                  <a:pt x="69850" y="19050"/>
                </a:lnTo>
                <a:lnTo>
                  <a:pt x="57150" y="6350"/>
                </a:lnTo>
                <a:lnTo>
                  <a:pt x="38100" y="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3100" y="2879438"/>
            <a:ext cx="2008505" cy="95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90830" algn="just">
              <a:lnSpc>
                <a:spcPct val="100000"/>
              </a:lnSpc>
            </a:pPr>
            <a:r>
              <a:rPr sz="1600" spc="280" dirty="0">
                <a:solidFill>
                  <a:srgbClr val="E0436C"/>
                </a:solidFill>
                <a:latin typeface="MS Gothic"/>
                <a:cs typeface="MS Gothic"/>
              </a:rPr>
              <a:t>U</a:t>
            </a:r>
            <a:r>
              <a:rPr sz="1600" spc="28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1600" spc="-31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1600" spc="455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1600" spc="45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1600" spc="19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1600" spc="17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1600" spc="-360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1600" spc="175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1600" spc="-30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1600" b="1" spc="100" dirty="0">
                <a:solidFill>
                  <a:srgbClr val="E0436C"/>
                </a:solidFill>
                <a:latin typeface="Trebuchet MS"/>
                <a:cs typeface="Trebuchet MS"/>
              </a:rPr>
              <a:t>f</a:t>
            </a:r>
            <a:r>
              <a:rPr sz="1600" b="1" spc="2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1600" spc="195" dirty="0">
                <a:solidFill>
                  <a:srgbClr val="E0436C"/>
                </a:solidFill>
                <a:latin typeface="MS Gothic"/>
                <a:cs typeface="MS Gothic"/>
              </a:rPr>
              <a:t>q</a:t>
            </a:r>
            <a:r>
              <a:rPr sz="1600" spc="200" dirty="0">
                <a:solidFill>
                  <a:srgbClr val="E0436C"/>
                </a:solidFill>
                <a:latin typeface="MS Gothic"/>
                <a:cs typeface="MS Gothic"/>
              </a:rPr>
              <a:t>u</a:t>
            </a:r>
            <a:r>
              <a:rPr sz="1600" spc="180" dirty="0">
                <a:solidFill>
                  <a:srgbClr val="E0436C"/>
                </a:solidFill>
                <a:latin typeface="MS Gothic"/>
                <a:cs typeface="MS Gothic"/>
              </a:rPr>
              <a:t>e </a:t>
            </a:r>
            <a:r>
              <a:rPr sz="1600" spc="195" dirty="0">
                <a:solidFill>
                  <a:srgbClr val="E0436C"/>
                </a:solidFill>
                <a:latin typeface="MS Gothic"/>
                <a:cs typeface="MS Gothic"/>
              </a:rPr>
              <a:t>p</a:t>
            </a:r>
            <a:r>
              <a:rPr sz="1600" spc="17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1600" spc="-185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1600" spc="195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1600" spc="200" dirty="0">
                <a:solidFill>
                  <a:srgbClr val="E0436C"/>
                </a:solidFill>
                <a:latin typeface="MS Gothic"/>
                <a:cs typeface="MS Gothic"/>
              </a:rPr>
              <a:t>i</a:t>
            </a:r>
            <a:r>
              <a:rPr sz="1600" spc="-190" dirty="0">
                <a:solidFill>
                  <a:srgbClr val="E0436C"/>
                </a:solidFill>
                <a:latin typeface="MS Gothic"/>
                <a:cs typeface="MS Gothic"/>
              </a:rPr>
              <a:t>t</a:t>
            </a:r>
            <a:r>
              <a:rPr sz="1600" spc="17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1600" spc="-29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1600" spc="19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1600" spc="17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1600" spc="-180" dirty="0">
                <a:solidFill>
                  <a:srgbClr val="E0436C"/>
                </a:solidFill>
                <a:latin typeface="MS Gothic"/>
                <a:cs typeface="MS Gothic"/>
              </a:rPr>
              <a:t>t</a:t>
            </a:r>
            <a:r>
              <a:rPr sz="1600" spc="17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1600" spc="-185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1600" spc="195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1600" spc="200" dirty="0">
                <a:solidFill>
                  <a:srgbClr val="E0436C"/>
                </a:solidFill>
                <a:latin typeface="MS Gothic"/>
                <a:cs typeface="MS Gothic"/>
              </a:rPr>
              <a:t>in</a:t>
            </a:r>
            <a:r>
              <a:rPr sz="1600" spc="10" dirty="0">
                <a:solidFill>
                  <a:srgbClr val="E0436C"/>
                </a:solidFill>
                <a:latin typeface="MS Gothic"/>
                <a:cs typeface="MS Gothic"/>
              </a:rPr>
              <a:t>ar </a:t>
            </a:r>
            <a:r>
              <a:rPr sz="1600" spc="-365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1600" spc="17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1600" spc="-29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1600" spc="25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1600" spc="-9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1600" spc="-90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1600" spc="-365" dirty="0">
                <a:solidFill>
                  <a:srgbClr val="E0436C"/>
                </a:solidFill>
                <a:latin typeface="MS Gothic"/>
                <a:cs typeface="MS Gothic"/>
              </a:rPr>
              <a:t>i</a:t>
            </a:r>
            <a:r>
              <a:rPr sz="1600" spc="19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1600" spc="17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1600" spc="-29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1600" spc="17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1600" spc="-29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1600" spc="185" dirty="0">
                <a:solidFill>
                  <a:srgbClr val="E0436C"/>
                </a:solidFill>
                <a:latin typeface="MS Gothic"/>
                <a:cs typeface="MS Gothic"/>
              </a:rPr>
              <a:t>p</a:t>
            </a:r>
            <a:r>
              <a:rPr sz="1600" spc="18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1600" spc="-145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1600" spc="-190" dirty="0">
                <a:solidFill>
                  <a:srgbClr val="E0436C"/>
                </a:solidFill>
                <a:latin typeface="MS Gothic"/>
                <a:cs typeface="MS Gothic"/>
              </a:rPr>
              <a:t>t</a:t>
            </a:r>
            <a:r>
              <a:rPr sz="1600" spc="-360" dirty="0">
                <a:solidFill>
                  <a:srgbClr val="E0436C"/>
                </a:solidFill>
                <a:latin typeface="MS Gothic"/>
                <a:cs typeface="MS Gothic"/>
              </a:rPr>
              <a:t>i</a:t>
            </a:r>
            <a:r>
              <a:rPr sz="1600" spc="-145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1600" spc="-30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1600" spc="19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1600" spc="18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endParaRPr sz="1600">
              <a:latin typeface="MS Gothic"/>
              <a:cs typeface="MS Gothic"/>
            </a:endParaRPr>
          </a:p>
          <a:p>
            <a:pPr marL="956310">
              <a:lnSpc>
                <a:spcPts val="1910"/>
              </a:lnSpc>
            </a:pPr>
            <a:r>
              <a:rPr sz="1600" spc="-365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1600" spc="17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1600" spc="-29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1600" spc="17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1600" spc="200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1600" spc="-190" dirty="0">
                <a:solidFill>
                  <a:srgbClr val="E0436C"/>
                </a:solidFill>
                <a:latin typeface="MS Gothic"/>
                <a:cs typeface="MS Gothic"/>
              </a:rPr>
              <a:t>t</a:t>
            </a:r>
            <a:r>
              <a:rPr sz="1600" spc="-145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1600" spc="18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1600" spc="19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1600" spc="17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37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320" dirty="0">
                <a:solidFill>
                  <a:srgbClr val="424242"/>
                </a:solidFill>
              </a:rPr>
              <a:t>Ap</a:t>
            </a:r>
            <a:r>
              <a:rPr sz="2400" spc="150" dirty="0">
                <a:solidFill>
                  <a:srgbClr val="424242"/>
                </a:solidFill>
              </a:rPr>
              <a:t>r</a:t>
            </a:r>
            <a:r>
              <a:rPr sz="2400" spc="254" dirty="0">
                <a:solidFill>
                  <a:srgbClr val="424242"/>
                </a:solidFill>
              </a:rPr>
              <a:t>e</a:t>
            </a:r>
            <a:r>
              <a:rPr sz="2400" spc="265" dirty="0">
                <a:solidFill>
                  <a:srgbClr val="424242"/>
                </a:solidFill>
              </a:rPr>
              <a:t>n</a:t>
            </a:r>
            <a:r>
              <a:rPr sz="2400" spc="310" dirty="0">
                <a:solidFill>
                  <a:srgbClr val="424242"/>
                </a:solidFill>
              </a:rPr>
              <a:t>d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114" dirty="0">
                <a:solidFill>
                  <a:srgbClr val="424242"/>
                </a:solidFill>
              </a:rPr>
              <a:t>z</a:t>
            </a:r>
            <a:r>
              <a:rPr sz="2400" spc="160" dirty="0">
                <a:solidFill>
                  <a:srgbClr val="424242"/>
                </a:solidFill>
              </a:rPr>
              <a:t>a</a:t>
            </a:r>
            <a:r>
              <a:rPr sz="2400" spc="114" dirty="0">
                <a:solidFill>
                  <a:srgbClr val="424242"/>
                </a:solidFill>
              </a:rPr>
              <a:t>j</a:t>
            </a:r>
            <a:r>
              <a:rPr sz="2400" spc="229" dirty="0">
                <a:solidFill>
                  <a:srgbClr val="424242"/>
                </a:solidFill>
              </a:rPr>
              <a:t>e</a:t>
            </a:r>
            <a:r>
              <a:rPr sz="2400" spc="110" dirty="0">
                <a:solidFill>
                  <a:srgbClr val="424242"/>
                </a:solidFill>
              </a:rPr>
              <a:t> </a:t>
            </a:r>
            <a:r>
              <a:rPr sz="2400" spc="350" dirty="0">
                <a:solidFill>
                  <a:srgbClr val="424242"/>
                </a:solidFill>
              </a:rPr>
              <a:t>S</a:t>
            </a:r>
            <a:r>
              <a:rPr sz="2400" spc="400" dirty="0">
                <a:solidFill>
                  <a:srgbClr val="424242"/>
                </a:solidFill>
              </a:rPr>
              <a:t>u</a:t>
            </a:r>
            <a:r>
              <a:rPr sz="2400" spc="305" dirty="0">
                <a:solidFill>
                  <a:srgbClr val="424242"/>
                </a:solidFill>
              </a:rPr>
              <a:t>p</a:t>
            </a:r>
            <a:r>
              <a:rPr sz="2400" spc="215" dirty="0">
                <a:solidFill>
                  <a:srgbClr val="424242"/>
                </a:solidFill>
              </a:rPr>
              <a:t>e</a:t>
            </a:r>
            <a:r>
              <a:rPr sz="2400" spc="160" dirty="0">
                <a:solidFill>
                  <a:srgbClr val="424242"/>
                </a:solidFill>
              </a:rPr>
              <a:t>r</a:t>
            </a:r>
            <a:r>
              <a:rPr sz="2400" spc="285" dirty="0">
                <a:solidFill>
                  <a:srgbClr val="424242"/>
                </a:solidFill>
              </a:rPr>
              <a:t>v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380" dirty="0">
                <a:solidFill>
                  <a:srgbClr val="424242"/>
                </a:solidFill>
              </a:rPr>
              <a:t>s</a:t>
            </a:r>
            <a:r>
              <a:rPr sz="2400" spc="300" dirty="0">
                <a:solidFill>
                  <a:srgbClr val="424242"/>
                </a:solidFill>
              </a:rPr>
              <a:t>a</a:t>
            </a:r>
            <a:r>
              <a:rPr sz="2400" spc="330" dirty="0">
                <a:solidFill>
                  <a:srgbClr val="424242"/>
                </a:solidFill>
              </a:rPr>
              <a:t>d</a:t>
            </a:r>
            <a:r>
              <a:rPr sz="2400" spc="285" dirty="0">
                <a:solidFill>
                  <a:srgbClr val="424242"/>
                </a:solidFill>
              </a:rPr>
              <a:t>o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2837179" y="2807312"/>
            <a:ext cx="4962525" cy="1427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465" dirty="0">
                <a:solidFill>
                  <a:srgbClr val="E0436C"/>
                </a:solidFill>
                <a:latin typeface="MS Gothic"/>
                <a:cs typeface="MS Gothic"/>
              </a:rPr>
              <a:t>C</a:t>
            </a:r>
            <a:r>
              <a:rPr sz="2400" spc="25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310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2400" spc="-42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26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2400" spc="5" dirty="0">
                <a:solidFill>
                  <a:srgbClr val="E0436C"/>
                </a:solidFill>
                <a:latin typeface="MS Gothic"/>
                <a:cs typeface="MS Gothic"/>
              </a:rPr>
              <a:t>st</a:t>
            </a:r>
            <a:r>
              <a:rPr sz="2400" spc="1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2400" spc="-44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690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2400" spc="685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31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2400" spc="26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2400" spc="-530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2400" spc="26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-44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305" dirty="0">
                <a:solidFill>
                  <a:srgbClr val="E0436C"/>
                </a:solidFill>
                <a:latin typeface="MS Gothic"/>
                <a:cs typeface="MS Gothic"/>
              </a:rPr>
              <a:t>p</a:t>
            </a:r>
            <a:r>
              <a:rPr sz="2400" spc="25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31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2400" spc="-280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2400" spc="27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2400" spc="690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2400" spc="695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45" dirty="0">
                <a:solidFill>
                  <a:srgbClr val="E0436C"/>
                </a:solidFill>
                <a:latin typeface="MS Gothic"/>
                <a:cs typeface="MS Gothic"/>
              </a:rPr>
              <a:t>s </a:t>
            </a:r>
            <a:r>
              <a:rPr sz="2400" spc="305" dirty="0">
                <a:solidFill>
                  <a:srgbClr val="E0436C"/>
                </a:solidFill>
                <a:latin typeface="MS Gothic"/>
                <a:cs typeface="MS Gothic"/>
              </a:rPr>
              <a:t>p</a:t>
            </a:r>
            <a:r>
              <a:rPr sz="2400" spc="-270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2400" spc="27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2400" spc="30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2400" spc="27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2400" spc="-225" dirty="0">
                <a:solidFill>
                  <a:srgbClr val="E0436C"/>
                </a:solidFill>
                <a:latin typeface="MS Gothic"/>
                <a:cs typeface="MS Gothic"/>
              </a:rPr>
              <a:t>c</a:t>
            </a:r>
            <a:r>
              <a:rPr sz="2400" spc="-220" dirty="0">
                <a:solidFill>
                  <a:srgbClr val="E0436C"/>
                </a:solidFill>
                <a:latin typeface="MS Gothic"/>
                <a:cs typeface="MS Gothic"/>
              </a:rPr>
              <a:t>ir</a:t>
            </a:r>
            <a:r>
              <a:rPr sz="2400" spc="-43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b="1" spc="260" dirty="0">
                <a:solidFill>
                  <a:srgbClr val="E0436C"/>
                </a:solidFill>
                <a:latin typeface="Trebuchet MS"/>
                <a:cs typeface="Trebuchet MS"/>
              </a:rPr>
              <a:t>Y</a:t>
            </a:r>
            <a:r>
              <a:rPr sz="2400" spc="-445" dirty="0">
                <a:solidFill>
                  <a:srgbClr val="E0436C"/>
                </a:solidFill>
                <a:latin typeface="MS Gothic"/>
                <a:cs typeface="MS Gothic"/>
              </a:rPr>
              <a:t>,</a:t>
            </a:r>
            <a:r>
              <a:rPr sz="2400" spc="-43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305" dirty="0">
                <a:solidFill>
                  <a:srgbClr val="E0436C"/>
                </a:solidFill>
                <a:latin typeface="MS Gothic"/>
                <a:cs typeface="MS Gothic"/>
              </a:rPr>
              <a:t>p</a:t>
            </a:r>
            <a:r>
              <a:rPr sz="2400" spc="26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2400" spc="-229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2400" spc="26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2400" spc="-434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31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2400" spc="280" dirty="0">
                <a:solidFill>
                  <a:srgbClr val="E0436C"/>
                </a:solidFill>
                <a:latin typeface="MS Gothic"/>
                <a:cs typeface="MS Gothic"/>
              </a:rPr>
              <a:t>u</a:t>
            </a:r>
            <a:r>
              <a:rPr sz="2400" spc="28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2400" spc="200" dirty="0">
                <a:solidFill>
                  <a:srgbClr val="E0436C"/>
                </a:solidFill>
                <a:latin typeface="MS Gothic"/>
                <a:cs typeface="MS Gothic"/>
              </a:rPr>
              <a:t>v</a:t>
            </a:r>
            <a:r>
              <a:rPr sz="2400" spc="26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45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2400" spc="-44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31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2400" spc="75" dirty="0">
                <a:solidFill>
                  <a:srgbClr val="E0436C"/>
                </a:solidFill>
                <a:latin typeface="MS Gothic"/>
                <a:cs typeface="MS Gothic"/>
              </a:rPr>
              <a:t>at</a:t>
            </a:r>
            <a:r>
              <a:rPr sz="2400" spc="7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45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2400" spc="-41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b="1" spc="300" dirty="0">
                <a:solidFill>
                  <a:srgbClr val="E0436C"/>
                </a:solidFill>
                <a:latin typeface="Trebuchet MS"/>
                <a:cs typeface="Trebuchet MS"/>
              </a:rPr>
              <a:t>X </a:t>
            </a:r>
            <a:r>
              <a:rPr sz="2400" spc="30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2400" spc="27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2400" spc="-434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-540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2400" spc="25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45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2400" spc="-434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220" dirty="0">
                <a:solidFill>
                  <a:srgbClr val="E0436C"/>
                </a:solidFill>
                <a:latin typeface="MS Gothic"/>
                <a:cs typeface="MS Gothic"/>
              </a:rPr>
              <a:t>cu</a:t>
            </a:r>
            <a:r>
              <a:rPr sz="2400" spc="229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2400" spc="-540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2400" spc="27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2400" spc="45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2400" spc="-44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31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2400" spc="26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-44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185" dirty="0">
                <a:solidFill>
                  <a:srgbClr val="E0436C"/>
                </a:solidFill>
                <a:latin typeface="MS Gothic"/>
                <a:cs typeface="MS Gothic"/>
              </a:rPr>
              <a:t>c</a:t>
            </a:r>
            <a:r>
              <a:rPr sz="2400" spc="18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31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2400" spc="25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135" dirty="0">
                <a:solidFill>
                  <a:srgbClr val="E0436C"/>
                </a:solidFill>
                <a:latin typeface="MS Gothic"/>
                <a:cs typeface="MS Gothic"/>
              </a:rPr>
              <a:t>zc</a:t>
            </a:r>
            <a:r>
              <a:rPr sz="2400" spc="14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2400" spc="690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2400" spc="685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2400" spc="45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2400" spc="-434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2400" spc="-540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2400" spc="260" dirty="0">
                <a:solidFill>
                  <a:srgbClr val="E0436C"/>
                </a:solidFill>
                <a:latin typeface="MS Gothic"/>
                <a:cs typeface="MS Gothic"/>
              </a:rPr>
              <a:t>a </a:t>
            </a:r>
            <a:r>
              <a:rPr sz="2400" spc="-80" dirty="0">
                <a:solidFill>
                  <a:srgbClr val="E0436C"/>
                </a:solidFill>
                <a:latin typeface="MS Gothic"/>
                <a:cs typeface="MS Gothic"/>
              </a:rPr>
              <a:t>sa</a:t>
            </a:r>
            <a:r>
              <a:rPr sz="2400" spc="-75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2400" spc="-530" dirty="0">
                <a:solidFill>
                  <a:srgbClr val="E0436C"/>
                </a:solidFill>
                <a:latin typeface="MS Gothic"/>
                <a:cs typeface="MS Gothic"/>
              </a:rPr>
              <a:t>i</a:t>
            </a:r>
            <a:r>
              <a:rPr sz="2400" spc="305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2400" spc="26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2400" spc="-445" dirty="0">
                <a:solidFill>
                  <a:srgbClr val="E0436C"/>
                </a:solidFill>
                <a:latin typeface="MS Gothic"/>
                <a:cs typeface="MS Gothic"/>
              </a:rPr>
              <a:t>.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2500" y="2323920"/>
            <a:ext cx="1456689" cy="1433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38</a:t>
            </a:fld>
            <a:endParaRPr spc="145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54580"/>
            <a:ext cx="15240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24400" y="1088190"/>
            <a:ext cx="3847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99" y="397924"/>
            <a:ext cx="8661400" cy="430887"/>
          </a:xfrm>
        </p:spPr>
        <p:txBody>
          <a:bodyPr/>
          <a:lstStyle/>
          <a:p>
            <a:r>
              <a:rPr lang="en-US" spc="320" dirty="0" err="1">
                <a:solidFill>
                  <a:srgbClr val="424242"/>
                </a:solidFill>
              </a:rPr>
              <a:t>Ap</a:t>
            </a:r>
            <a:r>
              <a:rPr lang="en-US" spc="150" dirty="0" err="1">
                <a:solidFill>
                  <a:srgbClr val="424242"/>
                </a:solidFill>
              </a:rPr>
              <a:t>r</a:t>
            </a:r>
            <a:r>
              <a:rPr lang="en-US" spc="254" dirty="0" err="1">
                <a:solidFill>
                  <a:srgbClr val="424242"/>
                </a:solidFill>
              </a:rPr>
              <a:t>e</a:t>
            </a:r>
            <a:r>
              <a:rPr lang="en-US" spc="265" dirty="0" err="1">
                <a:solidFill>
                  <a:srgbClr val="424242"/>
                </a:solidFill>
              </a:rPr>
              <a:t>n</a:t>
            </a:r>
            <a:r>
              <a:rPr lang="en-US" spc="310" dirty="0" err="1">
                <a:solidFill>
                  <a:srgbClr val="424242"/>
                </a:solidFill>
              </a:rPr>
              <a:t>d</a:t>
            </a:r>
            <a:r>
              <a:rPr lang="en-US" spc="110" dirty="0" err="1">
                <a:solidFill>
                  <a:srgbClr val="424242"/>
                </a:solidFill>
              </a:rPr>
              <a:t>i</a:t>
            </a:r>
            <a:r>
              <a:rPr lang="en-US" spc="114" dirty="0" err="1">
                <a:solidFill>
                  <a:srgbClr val="424242"/>
                </a:solidFill>
              </a:rPr>
              <a:t>z</a:t>
            </a:r>
            <a:r>
              <a:rPr lang="en-US" spc="160" dirty="0" err="1">
                <a:solidFill>
                  <a:srgbClr val="424242"/>
                </a:solidFill>
              </a:rPr>
              <a:t>a</a:t>
            </a:r>
            <a:r>
              <a:rPr lang="en-US" spc="114" dirty="0" err="1">
                <a:solidFill>
                  <a:srgbClr val="424242"/>
                </a:solidFill>
              </a:rPr>
              <a:t>j</a:t>
            </a:r>
            <a:r>
              <a:rPr lang="en-US" spc="229" dirty="0" err="1">
                <a:solidFill>
                  <a:srgbClr val="424242"/>
                </a:solidFill>
              </a:rPr>
              <a:t>e</a:t>
            </a:r>
            <a:r>
              <a:rPr lang="en-US" spc="110" dirty="0">
                <a:solidFill>
                  <a:srgbClr val="424242"/>
                </a:solidFill>
              </a:rPr>
              <a:t> </a:t>
            </a:r>
            <a:r>
              <a:rPr lang="en-US" spc="350" dirty="0" err="1">
                <a:solidFill>
                  <a:srgbClr val="424242"/>
                </a:solidFill>
              </a:rPr>
              <a:t>S</a:t>
            </a:r>
            <a:r>
              <a:rPr lang="en-US" spc="400" dirty="0" err="1">
                <a:solidFill>
                  <a:srgbClr val="424242"/>
                </a:solidFill>
              </a:rPr>
              <a:t>u</a:t>
            </a:r>
            <a:r>
              <a:rPr lang="en-US" spc="305" dirty="0" err="1">
                <a:solidFill>
                  <a:srgbClr val="424242"/>
                </a:solidFill>
              </a:rPr>
              <a:t>p</a:t>
            </a:r>
            <a:r>
              <a:rPr lang="en-US" spc="215" dirty="0" err="1">
                <a:solidFill>
                  <a:srgbClr val="424242"/>
                </a:solidFill>
              </a:rPr>
              <a:t>e</a:t>
            </a:r>
            <a:r>
              <a:rPr lang="en-US" spc="160" dirty="0" err="1">
                <a:solidFill>
                  <a:srgbClr val="424242"/>
                </a:solidFill>
              </a:rPr>
              <a:t>r</a:t>
            </a:r>
            <a:r>
              <a:rPr lang="en-US" spc="285" dirty="0" err="1">
                <a:solidFill>
                  <a:srgbClr val="424242"/>
                </a:solidFill>
              </a:rPr>
              <a:t>v</a:t>
            </a:r>
            <a:r>
              <a:rPr lang="en-US" spc="110" dirty="0" err="1">
                <a:solidFill>
                  <a:srgbClr val="424242"/>
                </a:solidFill>
              </a:rPr>
              <a:t>i</a:t>
            </a:r>
            <a:r>
              <a:rPr lang="en-US" spc="380" dirty="0" err="1">
                <a:solidFill>
                  <a:srgbClr val="424242"/>
                </a:solidFill>
              </a:rPr>
              <a:t>s</a:t>
            </a:r>
            <a:r>
              <a:rPr lang="en-US" spc="300" dirty="0" err="1">
                <a:solidFill>
                  <a:srgbClr val="424242"/>
                </a:solidFill>
              </a:rPr>
              <a:t>a</a:t>
            </a:r>
            <a:r>
              <a:rPr lang="en-US" spc="330" dirty="0" err="1">
                <a:solidFill>
                  <a:srgbClr val="424242"/>
                </a:solidFill>
              </a:rPr>
              <a:t>d</a:t>
            </a:r>
            <a:r>
              <a:rPr lang="en-US" spc="285" dirty="0" err="1">
                <a:solidFill>
                  <a:srgbClr val="424242"/>
                </a:solidFill>
              </a:rPr>
              <a:t>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76350"/>
            <a:ext cx="758348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17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4840" y="1118690"/>
            <a:ext cx="3839210" cy="3839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87169" y="1805196"/>
            <a:ext cx="2147570" cy="212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H</a:t>
            </a:r>
            <a:r>
              <a:rPr sz="1400" spc="-10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uan,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302260">
              <a:lnSpc>
                <a:spcPts val="1670"/>
              </a:lnSpc>
            </a:pP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ed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5" dirty="0">
                <a:latin typeface="Arial"/>
                <a:cs typeface="Arial"/>
              </a:rPr>
              <a:t> s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</a:t>
            </a:r>
            <a:r>
              <a:rPr sz="1400" spc="-5" dirty="0">
                <a:latin typeface="Arial"/>
                <a:cs typeface="Arial"/>
              </a:rPr>
              <a:t>el p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y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5" dirty="0">
                <a:latin typeface="Arial"/>
                <a:cs typeface="Arial"/>
              </a:rPr>
              <a:t> in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obilia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o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80"/>
              </a:lnSpc>
            </a:pPr>
            <a:r>
              <a:rPr sz="1400" spc="-15" dirty="0">
                <a:latin typeface="Arial"/>
                <a:cs typeface="Arial"/>
              </a:rPr>
              <a:t>Q</a:t>
            </a:r>
            <a:r>
              <a:rPr sz="1400" spc="-5" dirty="0">
                <a:latin typeface="Arial"/>
                <a:cs typeface="Arial"/>
              </a:rPr>
              <a:t>ue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í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eu</a:t>
            </a:r>
            <a:r>
              <a:rPr sz="1400" spc="5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ió</a:t>
            </a:r>
            <a:r>
              <a:rPr sz="1400" dirty="0">
                <a:latin typeface="Arial"/>
                <a:cs typeface="Arial"/>
              </a:rPr>
              <a:t>n </a:t>
            </a:r>
            <a:r>
              <a:rPr sz="1400" spc="-5" dirty="0">
                <a:latin typeface="Arial"/>
                <a:cs typeface="Arial"/>
              </a:rPr>
              <a:t>de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jue</a:t>
            </a:r>
            <a:r>
              <a:rPr sz="1400" spc="5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ó </a:t>
            </a:r>
            <a:r>
              <a:rPr sz="1400" spc="-5" dirty="0">
                <a:latin typeface="Arial"/>
                <a:cs typeface="Arial"/>
              </a:rPr>
              <a:t>pa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5" dirty="0">
                <a:latin typeface="Arial"/>
                <a:cs typeface="Arial"/>
              </a:rPr>
              <a:t> v</a:t>
            </a:r>
            <a:r>
              <a:rPr sz="1400" spc="-5" dirty="0">
                <a:latin typeface="Arial"/>
                <a:cs typeface="Arial"/>
              </a:rPr>
              <a:t>ie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nes.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1434465">
              <a:lnSpc>
                <a:spcPts val="1670"/>
              </a:lnSpc>
            </a:pPr>
            <a:r>
              <a:rPr sz="1400" spc="-1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al</a:t>
            </a:r>
            <a:r>
              <a:rPr sz="1400" spc="5" dirty="0">
                <a:latin typeface="Arial"/>
                <a:cs typeface="Arial"/>
              </a:rPr>
              <a:t>u</a:t>
            </a:r>
            <a:r>
              <a:rPr sz="1400" spc="-10" dirty="0">
                <a:latin typeface="Arial"/>
                <a:cs typeface="Arial"/>
              </a:rPr>
              <a:t>d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spc="-15" dirty="0">
                <a:latin typeface="Arial"/>
                <a:cs typeface="Arial"/>
              </a:rPr>
              <a:t>P</a:t>
            </a:r>
            <a:r>
              <a:rPr sz="1400" spc="-5" dirty="0">
                <a:latin typeface="Arial"/>
                <a:cs typeface="Arial"/>
              </a:rPr>
              <a:t>ed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o.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040" y="338432"/>
            <a:ext cx="66598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330" dirty="0">
                <a:solidFill>
                  <a:srgbClr val="E0436C"/>
                </a:solidFill>
                <a:latin typeface="Trebuchet MS"/>
                <a:cs typeface="Trebuchet MS"/>
              </a:rPr>
              <a:t>¿</a:t>
            </a:r>
            <a:r>
              <a:rPr sz="2400" b="1" spc="280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2400" b="1" spc="270" dirty="0">
                <a:solidFill>
                  <a:srgbClr val="E0436C"/>
                </a:solidFill>
                <a:latin typeface="Trebuchet MS"/>
                <a:cs typeface="Trebuchet MS"/>
              </a:rPr>
              <a:t>u</a:t>
            </a:r>
            <a:r>
              <a:rPr sz="2400" b="1" spc="27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2400" b="1" spc="155" dirty="0">
                <a:solidFill>
                  <a:srgbClr val="E0436C"/>
                </a:solidFill>
                <a:latin typeface="Trebuchet MS"/>
                <a:cs typeface="Trebuchet MS"/>
              </a:rPr>
              <a:t>l</a:t>
            </a:r>
            <a:r>
              <a:rPr sz="2400" b="1" spc="12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2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2400" b="1" spc="229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250" dirty="0">
                <a:solidFill>
                  <a:srgbClr val="E0436C"/>
                </a:solidFill>
                <a:latin typeface="Trebuchet MS"/>
                <a:cs typeface="Trebuchet MS"/>
              </a:rPr>
              <a:t>est</a:t>
            </a:r>
            <a:r>
              <a:rPr sz="2400" b="1" spc="300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39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45" dirty="0">
                <a:solidFill>
                  <a:srgbClr val="E0436C"/>
                </a:solidFill>
                <a:latin typeface="Trebuchet MS"/>
                <a:cs typeface="Trebuchet MS"/>
              </a:rPr>
              <a:t>ma</a:t>
            </a:r>
            <a:r>
              <a:rPr sz="2400" b="1" spc="155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200" dirty="0">
                <a:solidFill>
                  <a:srgbClr val="E0436C"/>
                </a:solidFill>
                <a:latin typeface="Trebuchet MS"/>
                <a:cs typeface="Trebuchet MS"/>
              </a:rPr>
              <a:t>l</a:t>
            </a:r>
            <a:r>
              <a:rPr sz="2400" b="1" spc="30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114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05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2400" b="1" spc="235" dirty="0">
                <a:solidFill>
                  <a:srgbClr val="E0436C"/>
                </a:solidFill>
                <a:latin typeface="Trebuchet MS"/>
                <a:cs typeface="Trebuchet MS"/>
              </a:rPr>
              <a:t>are</a:t>
            </a:r>
            <a:r>
              <a:rPr sz="2400" b="1" spc="185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2400" b="1" spc="229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8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235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50" dirty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2400" b="1" spc="12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8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305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2400" b="1" spc="360" dirty="0">
                <a:solidFill>
                  <a:srgbClr val="E0436C"/>
                </a:solidFill>
                <a:latin typeface="Trebuchet MS"/>
                <a:cs typeface="Trebuchet MS"/>
              </a:rPr>
              <a:t>am?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73929" y="1118690"/>
            <a:ext cx="3839210" cy="3839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36259" y="1805196"/>
            <a:ext cx="2334260" cy="2334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Hol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juan_86,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360680">
              <a:lnSpc>
                <a:spcPts val="1670"/>
              </a:lnSpc>
            </a:pPr>
            <a:r>
              <a:rPr sz="1400" spc="-10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ub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0" dirty="0">
                <a:latin typeface="Arial"/>
                <a:cs typeface="Arial"/>
              </a:rPr>
              <a:t>í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ip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 Nige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a.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80"/>
              </a:lnSpc>
            </a:pPr>
            <a:r>
              <a:rPr sz="1400" spc="-10" dirty="0">
                <a:latin typeface="Arial"/>
                <a:cs typeface="Arial"/>
              </a:rPr>
              <a:t>Pr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</a:t>
            </a:r>
            <a:r>
              <a:rPr sz="1400" dirty="0">
                <a:latin typeface="Arial"/>
                <a:cs typeface="Arial"/>
              </a:rPr>
              <a:t>e m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u </a:t>
            </a:r>
            <a:r>
              <a:rPr sz="1400" spc="-5" dirty="0">
                <a:latin typeface="Arial"/>
                <a:cs typeface="Arial"/>
              </a:rPr>
              <a:t>nu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1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uen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eñ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0" dirty="0">
                <a:latin typeface="Arial"/>
                <a:cs typeface="Arial"/>
              </a:rPr>
              <a:t>f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r </a:t>
            </a:r>
            <a:r>
              <a:rPr sz="1400" spc="-5" dirty="0">
                <a:latin typeface="Arial"/>
                <a:cs typeface="Arial"/>
              </a:rPr>
              <a:t>he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illo</a:t>
            </a:r>
            <a:r>
              <a:rPr sz="1400" spc="5" dirty="0">
                <a:latin typeface="Arial"/>
                <a:cs typeface="Arial"/>
              </a:rPr>
              <a:t>n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55689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Ca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ia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5" dirty="0">
                <a:latin typeface="Arial"/>
                <a:cs typeface="Arial"/>
              </a:rPr>
              <a:t> s</a:t>
            </a:r>
            <a:r>
              <a:rPr sz="1400" spc="-5" dirty="0">
                <a:latin typeface="Arial"/>
                <a:cs typeface="Arial"/>
              </a:rPr>
              <a:t>ign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fi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, Na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ubi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32600" y="332560"/>
            <a:ext cx="1836420" cy="1770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4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23950"/>
            <a:ext cx="7297420" cy="553998"/>
          </a:xfrm>
        </p:spPr>
        <p:txBody>
          <a:bodyPr/>
          <a:lstStyle/>
          <a:p>
            <a:r>
              <a:rPr lang="en-US" dirty="0" err="1" smtClean="0"/>
              <a:t>Ejemplos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241299" y="397924"/>
            <a:ext cx="866140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320" dirty="0">
                <a:solidFill>
                  <a:srgbClr val="424242"/>
                </a:solidFill>
              </a:rPr>
              <a:t>Ap</a:t>
            </a:r>
            <a:r>
              <a:rPr sz="2400" spc="150" dirty="0">
                <a:solidFill>
                  <a:srgbClr val="424242"/>
                </a:solidFill>
              </a:rPr>
              <a:t>r</a:t>
            </a:r>
            <a:r>
              <a:rPr sz="2400" spc="254" dirty="0">
                <a:solidFill>
                  <a:srgbClr val="424242"/>
                </a:solidFill>
              </a:rPr>
              <a:t>e</a:t>
            </a:r>
            <a:r>
              <a:rPr sz="2400" spc="265" dirty="0">
                <a:solidFill>
                  <a:srgbClr val="424242"/>
                </a:solidFill>
              </a:rPr>
              <a:t>n</a:t>
            </a:r>
            <a:r>
              <a:rPr sz="2400" spc="310" dirty="0">
                <a:solidFill>
                  <a:srgbClr val="424242"/>
                </a:solidFill>
              </a:rPr>
              <a:t>d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114" dirty="0">
                <a:solidFill>
                  <a:srgbClr val="424242"/>
                </a:solidFill>
              </a:rPr>
              <a:t>z</a:t>
            </a:r>
            <a:r>
              <a:rPr sz="2400" spc="160" dirty="0">
                <a:solidFill>
                  <a:srgbClr val="424242"/>
                </a:solidFill>
              </a:rPr>
              <a:t>a</a:t>
            </a:r>
            <a:r>
              <a:rPr sz="2400" spc="114" dirty="0">
                <a:solidFill>
                  <a:srgbClr val="424242"/>
                </a:solidFill>
              </a:rPr>
              <a:t>j</a:t>
            </a:r>
            <a:r>
              <a:rPr sz="2400" spc="229" dirty="0">
                <a:solidFill>
                  <a:srgbClr val="424242"/>
                </a:solidFill>
              </a:rPr>
              <a:t>e</a:t>
            </a:r>
            <a:r>
              <a:rPr sz="2400" spc="110" dirty="0">
                <a:solidFill>
                  <a:srgbClr val="424242"/>
                </a:solidFill>
              </a:rPr>
              <a:t> </a:t>
            </a:r>
            <a:r>
              <a:rPr sz="2400" spc="350" dirty="0">
                <a:solidFill>
                  <a:srgbClr val="424242"/>
                </a:solidFill>
              </a:rPr>
              <a:t>S</a:t>
            </a:r>
            <a:r>
              <a:rPr sz="2400" spc="400" dirty="0">
                <a:solidFill>
                  <a:srgbClr val="424242"/>
                </a:solidFill>
              </a:rPr>
              <a:t>u</a:t>
            </a:r>
            <a:r>
              <a:rPr sz="2400" spc="305" dirty="0">
                <a:solidFill>
                  <a:srgbClr val="424242"/>
                </a:solidFill>
              </a:rPr>
              <a:t>p</a:t>
            </a:r>
            <a:r>
              <a:rPr sz="2400" spc="215" dirty="0">
                <a:solidFill>
                  <a:srgbClr val="424242"/>
                </a:solidFill>
              </a:rPr>
              <a:t>e</a:t>
            </a:r>
            <a:r>
              <a:rPr sz="2400" spc="160" dirty="0">
                <a:solidFill>
                  <a:srgbClr val="424242"/>
                </a:solidFill>
              </a:rPr>
              <a:t>r</a:t>
            </a:r>
            <a:r>
              <a:rPr sz="2400" spc="285" dirty="0">
                <a:solidFill>
                  <a:srgbClr val="424242"/>
                </a:solidFill>
              </a:rPr>
              <a:t>v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380" dirty="0">
                <a:solidFill>
                  <a:srgbClr val="424242"/>
                </a:solidFill>
              </a:rPr>
              <a:t>s</a:t>
            </a:r>
            <a:r>
              <a:rPr sz="2400" spc="300" dirty="0">
                <a:solidFill>
                  <a:srgbClr val="424242"/>
                </a:solidFill>
              </a:rPr>
              <a:t>a</a:t>
            </a:r>
            <a:r>
              <a:rPr sz="2400" spc="330" dirty="0">
                <a:solidFill>
                  <a:srgbClr val="424242"/>
                </a:solidFill>
              </a:rPr>
              <a:t>d</a:t>
            </a:r>
            <a:r>
              <a:rPr sz="2400" spc="285" dirty="0">
                <a:solidFill>
                  <a:srgbClr val="424242"/>
                </a:solidFill>
              </a:rPr>
              <a:t>o</a:t>
            </a:r>
            <a:endParaRPr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" y="1733550"/>
            <a:ext cx="2667000" cy="177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4648200" y="1581150"/>
            <a:ext cx="2438400" cy="2514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2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320" dirty="0">
                <a:solidFill>
                  <a:srgbClr val="424242"/>
                </a:solidFill>
              </a:rPr>
              <a:t>Ap</a:t>
            </a:r>
            <a:r>
              <a:rPr sz="2400" spc="150" dirty="0">
                <a:solidFill>
                  <a:srgbClr val="424242"/>
                </a:solidFill>
              </a:rPr>
              <a:t>r</a:t>
            </a:r>
            <a:r>
              <a:rPr sz="2400" spc="254" dirty="0">
                <a:solidFill>
                  <a:srgbClr val="424242"/>
                </a:solidFill>
              </a:rPr>
              <a:t>e</a:t>
            </a:r>
            <a:r>
              <a:rPr sz="2400" spc="265" dirty="0">
                <a:solidFill>
                  <a:srgbClr val="424242"/>
                </a:solidFill>
              </a:rPr>
              <a:t>n</a:t>
            </a:r>
            <a:r>
              <a:rPr sz="2400" spc="310" dirty="0">
                <a:solidFill>
                  <a:srgbClr val="424242"/>
                </a:solidFill>
              </a:rPr>
              <a:t>d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114" dirty="0">
                <a:solidFill>
                  <a:srgbClr val="424242"/>
                </a:solidFill>
              </a:rPr>
              <a:t>z</a:t>
            </a:r>
            <a:r>
              <a:rPr sz="2400" spc="160" dirty="0">
                <a:solidFill>
                  <a:srgbClr val="424242"/>
                </a:solidFill>
              </a:rPr>
              <a:t>a</a:t>
            </a:r>
            <a:r>
              <a:rPr sz="2400" spc="114" dirty="0">
                <a:solidFill>
                  <a:srgbClr val="424242"/>
                </a:solidFill>
              </a:rPr>
              <a:t>j</a:t>
            </a:r>
            <a:r>
              <a:rPr sz="2400" spc="229" dirty="0">
                <a:solidFill>
                  <a:srgbClr val="424242"/>
                </a:solidFill>
              </a:rPr>
              <a:t>e</a:t>
            </a:r>
            <a:r>
              <a:rPr sz="2400" spc="135" dirty="0">
                <a:solidFill>
                  <a:srgbClr val="424242"/>
                </a:solidFill>
              </a:rPr>
              <a:t> </a:t>
            </a:r>
            <a:r>
              <a:rPr sz="2400" spc="400" dirty="0">
                <a:solidFill>
                  <a:srgbClr val="E0436C"/>
                </a:solidFill>
              </a:rPr>
              <a:t>N</a:t>
            </a:r>
            <a:r>
              <a:rPr sz="2400" spc="335" dirty="0">
                <a:solidFill>
                  <a:srgbClr val="E0436C"/>
                </a:solidFill>
              </a:rPr>
              <a:t>O</a:t>
            </a:r>
            <a:r>
              <a:rPr sz="2400" spc="114" dirty="0">
                <a:solidFill>
                  <a:srgbClr val="E0436C"/>
                </a:solidFill>
              </a:rPr>
              <a:t> </a:t>
            </a:r>
            <a:r>
              <a:rPr sz="2400" spc="480" dirty="0">
                <a:solidFill>
                  <a:srgbClr val="424242"/>
                </a:solidFill>
              </a:rPr>
              <a:t>S</a:t>
            </a:r>
            <a:r>
              <a:rPr sz="2400" spc="280" dirty="0">
                <a:solidFill>
                  <a:srgbClr val="424242"/>
                </a:solidFill>
              </a:rPr>
              <a:t>u</a:t>
            </a:r>
            <a:r>
              <a:rPr sz="2400" spc="295" dirty="0">
                <a:solidFill>
                  <a:srgbClr val="424242"/>
                </a:solidFill>
              </a:rPr>
              <a:t>p</a:t>
            </a:r>
            <a:r>
              <a:rPr sz="2400" spc="235" dirty="0">
                <a:solidFill>
                  <a:srgbClr val="424242"/>
                </a:solidFill>
              </a:rPr>
              <a:t>e</a:t>
            </a:r>
            <a:r>
              <a:rPr sz="2400" spc="145" dirty="0">
                <a:solidFill>
                  <a:srgbClr val="424242"/>
                </a:solidFill>
              </a:rPr>
              <a:t>r</a:t>
            </a:r>
            <a:r>
              <a:rPr sz="2400" spc="290" dirty="0">
                <a:solidFill>
                  <a:srgbClr val="424242"/>
                </a:solidFill>
              </a:rPr>
              <a:t>v</a:t>
            </a:r>
            <a:r>
              <a:rPr sz="2400" spc="254" dirty="0">
                <a:solidFill>
                  <a:srgbClr val="424242"/>
                </a:solidFill>
              </a:rPr>
              <a:t>isa</a:t>
            </a:r>
            <a:r>
              <a:rPr sz="2400" spc="360" dirty="0">
                <a:solidFill>
                  <a:srgbClr val="424242"/>
                </a:solidFill>
              </a:rPr>
              <a:t>d</a:t>
            </a:r>
            <a:r>
              <a:rPr sz="2400" spc="285" dirty="0">
                <a:solidFill>
                  <a:srgbClr val="424242"/>
                </a:solidFill>
              </a:rPr>
              <a:t>o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41</a:t>
            </a:fld>
            <a:endParaRPr spc="145" dirty="0"/>
          </a:p>
        </p:txBody>
      </p:sp>
      <p:sp>
        <p:nvSpPr>
          <p:cNvPr id="3" name="object 3"/>
          <p:cNvSpPr txBox="1"/>
          <p:nvPr/>
        </p:nvSpPr>
        <p:spPr>
          <a:xfrm>
            <a:off x="647700" y="1341930"/>
            <a:ext cx="6526530" cy="2689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6065">
              <a:lnSpc>
                <a:spcPct val="99900"/>
              </a:lnSpc>
            </a:pP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En</a:t>
            </a:r>
            <a:r>
              <a:rPr sz="3000" spc="-56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345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3000" spc="-14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3000" spc="-145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3000" spc="345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3000" spc="-550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-215" dirty="0">
                <a:solidFill>
                  <a:srgbClr val="424242"/>
                </a:solidFill>
                <a:latin typeface="MS Gothic"/>
                <a:cs typeface="MS Gothic"/>
              </a:rPr>
              <a:t>ti</a:t>
            </a:r>
            <a:r>
              <a:rPr sz="3000" spc="-220" dirty="0">
                <a:solidFill>
                  <a:srgbClr val="424242"/>
                </a:solidFill>
                <a:latin typeface="MS Gothic"/>
                <a:cs typeface="MS Gothic"/>
              </a:rPr>
              <a:t>p</a:t>
            </a:r>
            <a:r>
              <a:rPr sz="3000" spc="33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3000" spc="-550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3000" spc="345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3000" spc="-560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MS Gothic"/>
                <a:cs typeface="MS Gothic"/>
              </a:rPr>
              <a:t>al</a:t>
            </a:r>
            <a:r>
              <a:rPr sz="3000" spc="5" dirty="0">
                <a:solidFill>
                  <a:srgbClr val="424242"/>
                </a:solidFill>
                <a:latin typeface="MS Gothic"/>
                <a:cs typeface="MS Gothic"/>
              </a:rPr>
              <a:t>g</a:t>
            </a:r>
            <a:r>
              <a:rPr sz="3000" spc="33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3000" spc="-270" dirty="0">
                <a:solidFill>
                  <a:srgbClr val="424242"/>
                </a:solidFill>
                <a:latin typeface="MS Gothic"/>
                <a:cs typeface="MS Gothic"/>
              </a:rPr>
              <a:t>r</a:t>
            </a:r>
            <a:r>
              <a:rPr sz="3000" spc="-690" dirty="0">
                <a:solidFill>
                  <a:srgbClr val="424242"/>
                </a:solidFill>
                <a:latin typeface="MS Gothic"/>
                <a:cs typeface="MS Gothic"/>
              </a:rPr>
              <a:t>i</a:t>
            </a:r>
            <a:r>
              <a:rPr sz="3000" spc="535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3000" spc="545" dirty="0">
                <a:solidFill>
                  <a:srgbClr val="424242"/>
                </a:solidFill>
                <a:latin typeface="MS Gothic"/>
                <a:cs typeface="MS Gothic"/>
              </a:rPr>
              <a:t>m</a:t>
            </a:r>
            <a:r>
              <a:rPr sz="3000" spc="32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3000" spc="6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3000" spc="-520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190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3000" spc="195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3000" spc="-690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3000" spc="330" dirty="0">
                <a:solidFill>
                  <a:srgbClr val="E0436C"/>
                </a:solidFill>
                <a:latin typeface="MS Gothic"/>
                <a:cs typeface="MS Gothic"/>
              </a:rPr>
              <a:t>o </a:t>
            </a:r>
            <a:r>
              <a:rPr sz="3000" spc="-5" dirty="0">
                <a:solidFill>
                  <a:srgbClr val="E0436C"/>
                </a:solidFill>
                <a:latin typeface="MS Gothic"/>
                <a:cs typeface="MS Gothic"/>
              </a:rPr>
              <a:t>t</a:t>
            </a:r>
            <a:r>
              <a:rPr sz="300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3000" spc="37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3000" spc="34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3000" spc="1415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3000" spc="32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3000" spc="60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3000" spc="-55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spc="-185" dirty="0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3000" spc="-18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3000" spc="60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3000" spc="-56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spc="390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3000" spc="-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3000" spc="-10" dirty="0">
                <a:solidFill>
                  <a:srgbClr val="E0436C"/>
                </a:solidFill>
                <a:latin typeface="MS Gothic"/>
                <a:cs typeface="MS Gothic"/>
              </a:rPr>
              <a:t>t</a:t>
            </a:r>
            <a:r>
              <a:rPr sz="3000" spc="33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3000" spc="60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3000" spc="-55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spc="390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3000" spc="34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3000" spc="-56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spc="34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3000" spc="2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3000" spc="20" dirty="0">
                <a:solidFill>
                  <a:srgbClr val="E0436C"/>
                </a:solidFill>
                <a:latin typeface="MS Gothic"/>
                <a:cs typeface="MS Gothic"/>
              </a:rPr>
              <a:t>t</a:t>
            </a:r>
            <a:r>
              <a:rPr sz="3000" spc="-270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3000" spc="32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3000" spc="390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3000" spc="33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3000" spc="-52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b="1" spc="495" dirty="0">
                <a:solidFill>
                  <a:srgbClr val="E0436C"/>
                </a:solidFill>
                <a:latin typeface="Trebuchet MS"/>
                <a:cs typeface="Trebuchet MS"/>
              </a:rPr>
              <a:t>X</a:t>
            </a:r>
            <a:r>
              <a:rPr sz="3000" spc="-555" dirty="0">
                <a:solidFill>
                  <a:srgbClr val="E0436C"/>
                </a:solidFill>
                <a:latin typeface="MS Gothic"/>
                <a:cs typeface="MS Gothic"/>
              </a:rPr>
              <a:t>, </a:t>
            </a:r>
            <a:r>
              <a:rPr sz="3000" spc="35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3000" spc="36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3000" spc="-55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spc="355" dirty="0">
                <a:solidFill>
                  <a:srgbClr val="E0436C"/>
                </a:solidFill>
                <a:latin typeface="MS Gothic"/>
                <a:cs typeface="MS Gothic"/>
              </a:rPr>
              <a:t>h</a:t>
            </a:r>
            <a:r>
              <a:rPr sz="3000" spc="35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3000" spc="270" dirty="0">
                <a:solidFill>
                  <a:srgbClr val="E0436C"/>
                </a:solidFill>
                <a:latin typeface="MS Gothic"/>
                <a:cs typeface="MS Gothic"/>
              </a:rPr>
              <a:t>y</a:t>
            </a:r>
            <a:r>
              <a:rPr sz="3000" spc="-55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spc="375" dirty="0">
                <a:solidFill>
                  <a:srgbClr val="E0436C"/>
                </a:solidFill>
                <a:latin typeface="MS Gothic"/>
                <a:cs typeface="MS Gothic"/>
              </a:rPr>
              <a:t>u</a:t>
            </a:r>
            <a:r>
              <a:rPr sz="3000" spc="35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3000" spc="36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3000" spc="-56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spc="-125" dirty="0">
                <a:solidFill>
                  <a:srgbClr val="E0436C"/>
                </a:solidFill>
                <a:latin typeface="MS Gothic"/>
                <a:cs typeface="MS Gothic"/>
              </a:rPr>
              <a:t>salid</a:t>
            </a:r>
            <a:r>
              <a:rPr sz="3000" spc="33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3000" spc="-55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spc="390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3000" spc="33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3000" spc="190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3000" spc="19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3000" spc="35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3000" spc="360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3000" spc="33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3000" spc="-53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3000" b="1" spc="325" dirty="0">
                <a:solidFill>
                  <a:srgbClr val="E0436C"/>
                </a:solidFill>
                <a:latin typeface="Trebuchet MS"/>
                <a:cs typeface="Trebuchet MS"/>
              </a:rPr>
              <a:t>Y</a:t>
            </a:r>
            <a:r>
              <a:rPr sz="3000" spc="-555" dirty="0">
                <a:solidFill>
                  <a:srgbClr val="E0436C"/>
                </a:solidFill>
                <a:latin typeface="MS Gothic"/>
                <a:cs typeface="MS Gothic"/>
              </a:rPr>
              <a:t>.</a:t>
            </a:r>
            <a:endParaRPr sz="3000">
              <a:latin typeface="MS Gothic"/>
              <a:cs typeface="MS Gothic"/>
            </a:endParaRPr>
          </a:p>
          <a:p>
            <a:pPr marL="12700" marR="5080">
              <a:lnSpc>
                <a:spcPct val="99900"/>
              </a:lnSpc>
            </a:pPr>
            <a:r>
              <a:rPr sz="3000" spc="110" dirty="0">
                <a:solidFill>
                  <a:srgbClr val="424242"/>
                </a:solidFill>
                <a:latin typeface="MS Gothic"/>
                <a:cs typeface="MS Gothic"/>
              </a:rPr>
              <a:t>L</a:t>
            </a:r>
            <a:r>
              <a:rPr sz="3000" spc="33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3000" spc="-550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380" dirty="0">
                <a:solidFill>
                  <a:srgbClr val="424242"/>
                </a:solidFill>
                <a:latin typeface="MS Gothic"/>
                <a:cs typeface="MS Gothic"/>
              </a:rPr>
              <a:t>q</a:t>
            </a:r>
            <a:r>
              <a:rPr sz="3000" spc="355" dirty="0">
                <a:solidFill>
                  <a:srgbClr val="424242"/>
                </a:solidFill>
                <a:latin typeface="MS Gothic"/>
                <a:cs typeface="MS Gothic"/>
              </a:rPr>
              <a:t>u</a:t>
            </a:r>
            <a:r>
              <a:rPr sz="3000" spc="36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3000" spc="-550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45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3000" spc="345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3000" spc="-550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b</a:t>
            </a:r>
            <a:r>
              <a:rPr sz="3000" spc="190" dirty="0">
                <a:solidFill>
                  <a:srgbClr val="424242"/>
                </a:solidFill>
                <a:latin typeface="MS Gothic"/>
                <a:cs typeface="MS Gothic"/>
              </a:rPr>
              <a:t>us</a:t>
            </a:r>
            <a:r>
              <a:rPr sz="3000" spc="185" dirty="0">
                <a:solidFill>
                  <a:srgbClr val="424242"/>
                </a:solidFill>
                <a:latin typeface="MS Gothic"/>
                <a:cs typeface="MS Gothic"/>
              </a:rPr>
              <a:t>c</a:t>
            </a:r>
            <a:r>
              <a:rPr sz="3000" spc="355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3000" spc="36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3000" spc="-56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19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3000" spc="195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3000" spc="-56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p</a:t>
            </a:r>
            <a:r>
              <a:rPr sz="3000" spc="320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3000" spc="-305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3000" spc="-375" dirty="0">
                <a:solidFill>
                  <a:srgbClr val="424242"/>
                </a:solidFill>
                <a:latin typeface="MS Gothic"/>
                <a:cs typeface="MS Gothic"/>
              </a:rPr>
              <a:t>r</a:t>
            </a:r>
            <a:r>
              <a:rPr sz="3000" spc="33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3000" spc="355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3000" spc="350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3000" spc="6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3000" spc="-55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3000" spc="345" dirty="0">
                <a:solidFill>
                  <a:srgbClr val="424242"/>
                </a:solidFill>
                <a:latin typeface="MS Gothic"/>
                <a:cs typeface="MS Gothic"/>
              </a:rPr>
              <a:t>e </a:t>
            </a:r>
            <a:r>
              <a:rPr sz="3000" spc="265" dirty="0">
                <a:solidFill>
                  <a:srgbClr val="424242"/>
                </a:solidFill>
                <a:latin typeface="MS Gothic"/>
                <a:cs typeface="MS Gothic"/>
              </a:rPr>
              <a:t>si</a:t>
            </a:r>
            <a:r>
              <a:rPr sz="3000" spc="275" dirty="0">
                <a:solidFill>
                  <a:srgbClr val="424242"/>
                </a:solidFill>
                <a:latin typeface="MS Gothic"/>
                <a:cs typeface="MS Gothic"/>
              </a:rPr>
              <a:t>m</a:t>
            </a:r>
            <a:r>
              <a:rPr sz="3000" spc="-690" dirty="0">
                <a:solidFill>
                  <a:srgbClr val="424242"/>
                </a:solidFill>
                <a:latin typeface="MS Gothic"/>
                <a:cs typeface="MS Gothic"/>
              </a:rPr>
              <a:t>i</a:t>
            </a:r>
            <a:r>
              <a:rPr sz="3000" spc="-215" dirty="0">
                <a:solidFill>
                  <a:srgbClr val="424242"/>
                </a:solidFill>
                <a:latin typeface="MS Gothic"/>
                <a:cs typeface="MS Gothic"/>
              </a:rPr>
              <a:t>lar</a:t>
            </a:r>
            <a:r>
              <a:rPr sz="3000" spc="-140" dirty="0">
                <a:solidFill>
                  <a:srgbClr val="424242"/>
                </a:solidFill>
                <a:latin typeface="MS Gothic"/>
                <a:cs typeface="MS Gothic"/>
              </a:rPr>
              <a:t>i</a:t>
            </a:r>
            <a:r>
              <a:rPr sz="3000" spc="-135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3000" spc="355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3000" spc="360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3000" spc="-55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345" dirty="0">
                <a:solidFill>
                  <a:srgbClr val="424242"/>
                </a:solidFill>
                <a:latin typeface="MS Gothic"/>
                <a:cs typeface="MS Gothic"/>
              </a:rPr>
              <a:t>e</a:t>
            </a: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3000" spc="-55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-690" dirty="0">
                <a:solidFill>
                  <a:srgbClr val="424242"/>
                </a:solidFill>
                <a:latin typeface="MS Gothic"/>
                <a:cs typeface="MS Gothic"/>
              </a:rPr>
              <a:t>l</a:t>
            </a:r>
            <a:r>
              <a:rPr sz="3000" spc="33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3000" spc="6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3000" spc="-55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3000" spc="320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3000" spc="-5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3000" spc="-1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r>
              <a:rPr sz="3000" spc="6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3000" spc="-555" dirty="0">
                <a:solidFill>
                  <a:srgbClr val="424242"/>
                </a:solidFill>
                <a:latin typeface="MS Gothic"/>
                <a:cs typeface="MS Gothic"/>
              </a:rPr>
              <a:t> </a:t>
            </a: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3000" spc="345" dirty="0">
                <a:solidFill>
                  <a:srgbClr val="424242"/>
                </a:solidFill>
                <a:latin typeface="MS Gothic"/>
                <a:cs typeface="MS Gothic"/>
              </a:rPr>
              <a:t>e e</a:t>
            </a:r>
            <a:r>
              <a:rPr sz="3000" spc="25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3000" spc="20" dirty="0">
                <a:solidFill>
                  <a:srgbClr val="424242"/>
                </a:solidFill>
                <a:latin typeface="MS Gothic"/>
                <a:cs typeface="MS Gothic"/>
              </a:rPr>
              <a:t>t</a:t>
            </a:r>
            <a:r>
              <a:rPr sz="3000" spc="-270" dirty="0">
                <a:solidFill>
                  <a:srgbClr val="424242"/>
                </a:solidFill>
                <a:latin typeface="MS Gothic"/>
                <a:cs typeface="MS Gothic"/>
              </a:rPr>
              <a:t>r</a:t>
            </a:r>
            <a:r>
              <a:rPr sz="3000" spc="320" dirty="0">
                <a:solidFill>
                  <a:srgbClr val="424242"/>
                </a:solidFill>
                <a:latin typeface="MS Gothic"/>
                <a:cs typeface="MS Gothic"/>
              </a:rPr>
              <a:t>a</a:t>
            </a:r>
            <a:r>
              <a:rPr sz="3000" spc="390" dirty="0">
                <a:solidFill>
                  <a:srgbClr val="424242"/>
                </a:solidFill>
                <a:latin typeface="MS Gothic"/>
                <a:cs typeface="MS Gothic"/>
              </a:rPr>
              <a:t>d</a:t>
            </a:r>
            <a:r>
              <a:rPr sz="3000" spc="-110" dirty="0">
                <a:solidFill>
                  <a:srgbClr val="424242"/>
                </a:solidFill>
                <a:latin typeface="MS Gothic"/>
                <a:cs typeface="MS Gothic"/>
              </a:rPr>
              <a:t>a.</a:t>
            </a:r>
            <a:endParaRPr sz="3000">
              <a:latin typeface="MS Gothic"/>
              <a:cs typeface="MS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320" dirty="0">
                <a:solidFill>
                  <a:srgbClr val="424242"/>
                </a:solidFill>
              </a:rPr>
              <a:t>Ap</a:t>
            </a:r>
            <a:r>
              <a:rPr sz="2400" spc="150" dirty="0">
                <a:solidFill>
                  <a:srgbClr val="424242"/>
                </a:solidFill>
              </a:rPr>
              <a:t>r</a:t>
            </a:r>
            <a:r>
              <a:rPr sz="2400" spc="254" dirty="0">
                <a:solidFill>
                  <a:srgbClr val="424242"/>
                </a:solidFill>
              </a:rPr>
              <a:t>e</a:t>
            </a:r>
            <a:r>
              <a:rPr sz="2400" spc="265" dirty="0">
                <a:solidFill>
                  <a:srgbClr val="424242"/>
                </a:solidFill>
              </a:rPr>
              <a:t>n</a:t>
            </a:r>
            <a:r>
              <a:rPr sz="2400" spc="310" dirty="0">
                <a:solidFill>
                  <a:srgbClr val="424242"/>
                </a:solidFill>
              </a:rPr>
              <a:t>d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114" dirty="0">
                <a:solidFill>
                  <a:srgbClr val="424242"/>
                </a:solidFill>
              </a:rPr>
              <a:t>z</a:t>
            </a:r>
            <a:r>
              <a:rPr sz="2400" spc="160" dirty="0">
                <a:solidFill>
                  <a:srgbClr val="424242"/>
                </a:solidFill>
              </a:rPr>
              <a:t>a</a:t>
            </a:r>
            <a:r>
              <a:rPr sz="2400" spc="114" dirty="0">
                <a:solidFill>
                  <a:srgbClr val="424242"/>
                </a:solidFill>
              </a:rPr>
              <a:t>j</a:t>
            </a:r>
            <a:r>
              <a:rPr sz="2400" spc="229" dirty="0">
                <a:solidFill>
                  <a:srgbClr val="424242"/>
                </a:solidFill>
              </a:rPr>
              <a:t>e</a:t>
            </a:r>
            <a:r>
              <a:rPr sz="2400" spc="135" dirty="0">
                <a:solidFill>
                  <a:srgbClr val="424242"/>
                </a:solidFill>
              </a:rPr>
              <a:t> </a:t>
            </a:r>
            <a:r>
              <a:rPr sz="2400" spc="400" dirty="0">
                <a:solidFill>
                  <a:srgbClr val="E0436C"/>
                </a:solidFill>
              </a:rPr>
              <a:t>N</a:t>
            </a:r>
            <a:r>
              <a:rPr sz="2400" spc="335" dirty="0">
                <a:solidFill>
                  <a:srgbClr val="E0436C"/>
                </a:solidFill>
              </a:rPr>
              <a:t>O</a:t>
            </a:r>
            <a:r>
              <a:rPr sz="2400" spc="114" dirty="0">
                <a:solidFill>
                  <a:srgbClr val="E0436C"/>
                </a:solidFill>
              </a:rPr>
              <a:t> </a:t>
            </a:r>
            <a:r>
              <a:rPr sz="2400" spc="480" dirty="0">
                <a:solidFill>
                  <a:srgbClr val="424242"/>
                </a:solidFill>
              </a:rPr>
              <a:t>S</a:t>
            </a:r>
            <a:r>
              <a:rPr sz="2400" spc="280" dirty="0">
                <a:solidFill>
                  <a:srgbClr val="424242"/>
                </a:solidFill>
              </a:rPr>
              <a:t>u</a:t>
            </a:r>
            <a:r>
              <a:rPr sz="2400" spc="295" dirty="0">
                <a:solidFill>
                  <a:srgbClr val="424242"/>
                </a:solidFill>
              </a:rPr>
              <a:t>p</a:t>
            </a:r>
            <a:r>
              <a:rPr sz="2400" spc="235" dirty="0">
                <a:solidFill>
                  <a:srgbClr val="424242"/>
                </a:solidFill>
              </a:rPr>
              <a:t>e</a:t>
            </a:r>
            <a:r>
              <a:rPr sz="2400" spc="145" dirty="0">
                <a:solidFill>
                  <a:srgbClr val="424242"/>
                </a:solidFill>
              </a:rPr>
              <a:t>r</a:t>
            </a:r>
            <a:r>
              <a:rPr sz="2400" spc="290" dirty="0">
                <a:solidFill>
                  <a:srgbClr val="424242"/>
                </a:solidFill>
              </a:rPr>
              <a:t>v</a:t>
            </a:r>
            <a:r>
              <a:rPr sz="2400" spc="254" dirty="0">
                <a:solidFill>
                  <a:srgbClr val="424242"/>
                </a:solidFill>
              </a:rPr>
              <a:t>isa</a:t>
            </a:r>
            <a:r>
              <a:rPr sz="2400" spc="360" dirty="0">
                <a:solidFill>
                  <a:srgbClr val="424242"/>
                </a:solidFill>
              </a:rPr>
              <a:t>d</a:t>
            </a:r>
            <a:r>
              <a:rPr sz="2400" spc="285" dirty="0">
                <a:solidFill>
                  <a:srgbClr val="424242"/>
                </a:solidFill>
              </a:rPr>
              <a:t>o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680210" y="1330104"/>
            <a:ext cx="1169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9690">
              <a:lnSpc>
                <a:spcPct val="100000"/>
              </a:lnSpc>
            </a:pPr>
            <a:r>
              <a:rPr sz="1800" spc="484" dirty="0">
                <a:latin typeface="MS Gothic"/>
                <a:cs typeface="MS Gothic"/>
              </a:rPr>
              <a:t>D</a:t>
            </a:r>
            <a:r>
              <a:rPr sz="1800" spc="200" dirty="0">
                <a:latin typeface="MS Gothic"/>
                <a:cs typeface="MS Gothic"/>
              </a:rPr>
              <a:t>a</a:t>
            </a:r>
            <a:r>
              <a:rPr sz="1800" spc="-210" dirty="0">
                <a:latin typeface="MS Gothic"/>
                <a:cs typeface="MS Gothic"/>
              </a:rPr>
              <a:t>t</a:t>
            </a:r>
            <a:r>
              <a:rPr sz="1800" spc="200" dirty="0">
                <a:latin typeface="MS Gothic"/>
                <a:cs typeface="MS Gothic"/>
              </a:rPr>
              <a:t>o</a:t>
            </a:r>
            <a:r>
              <a:rPr sz="1800" spc="35" dirty="0">
                <a:latin typeface="MS Gothic"/>
                <a:cs typeface="MS Gothic"/>
              </a:rPr>
              <a:t>s</a:t>
            </a:r>
            <a:r>
              <a:rPr sz="1800" spc="-330" dirty="0">
                <a:latin typeface="MS Gothic"/>
                <a:cs typeface="MS Gothic"/>
              </a:rPr>
              <a:t> </a:t>
            </a:r>
            <a:r>
              <a:rPr sz="1800" spc="225" dirty="0">
                <a:latin typeface="MS Gothic"/>
                <a:cs typeface="MS Gothic"/>
              </a:rPr>
              <a:t>d</a:t>
            </a:r>
            <a:r>
              <a:rPr sz="1800" spc="204" dirty="0">
                <a:latin typeface="MS Gothic"/>
                <a:cs typeface="MS Gothic"/>
              </a:rPr>
              <a:t>e </a:t>
            </a:r>
            <a:r>
              <a:rPr sz="1800" spc="195" dirty="0">
                <a:latin typeface="MS Gothic"/>
                <a:cs typeface="MS Gothic"/>
              </a:rPr>
              <a:t>e</a:t>
            </a:r>
            <a:r>
              <a:rPr sz="1800" spc="10" dirty="0">
                <a:latin typeface="MS Gothic"/>
                <a:cs typeface="MS Gothic"/>
              </a:rPr>
              <a:t>n</a:t>
            </a:r>
            <a:r>
              <a:rPr sz="1800" spc="15" dirty="0">
                <a:latin typeface="MS Gothic"/>
                <a:cs typeface="MS Gothic"/>
              </a:rPr>
              <a:t>t</a:t>
            </a:r>
            <a:r>
              <a:rPr sz="1800" spc="10" dirty="0">
                <a:latin typeface="MS Gothic"/>
                <a:cs typeface="MS Gothic"/>
              </a:rPr>
              <a:t>ra</a:t>
            </a:r>
            <a:r>
              <a:rPr sz="1800" spc="235" dirty="0">
                <a:latin typeface="MS Gothic"/>
                <a:cs typeface="MS Gothic"/>
              </a:rPr>
              <a:t>d</a:t>
            </a:r>
            <a:r>
              <a:rPr sz="1800" spc="195" dirty="0">
                <a:latin typeface="MS Gothic"/>
                <a:cs typeface="MS Gothic"/>
              </a:rPr>
              <a:t>a</a:t>
            </a:r>
            <a:r>
              <a:rPr sz="1800" spc="-320" dirty="0">
                <a:latin typeface="MS Gothic"/>
                <a:cs typeface="MS Gothic"/>
              </a:rPr>
              <a:t> </a:t>
            </a:r>
            <a:r>
              <a:rPr sz="1800" b="1" spc="300" dirty="0">
                <a:latin typeface="Trebuchet MS"/>
                <a:cs typeface="Trebuchet MS"/>
              </a:rPr>
              <a:t>X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42</a:t>
            </a:fld>
            <a:endParaRPr spc="145" dirty="0"/>
          </a:p>
        </p:txBody>
      </p:sp>
      <p:sp>
        <p:nvSpPr>
          <p:cNvPr id="5" name="object 5"/>
          <p:cNvSpPr txBox="1"/>
          <p:nvPr/>
        </p:nvSpPr>
        <p:spPr>
          <a:xfrm>
            <a:off x="3784138" y="1192944"/>
            <a:ext cx="149796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 marR="5080" indent="-31750">
              <a:lnSpc>
                <a:spcPct val="100000"/>
              </a:lnSpc>
            </a:pPr>
            <a:r>
              <a:rPr lang="en-US" spc="315" dirty="0" err="1" smtClean="0">
                <a:latin typeface="MS Gothic"/>
                <a:cs typeface="MS Gothic"/>
              </a:rPr>
              <a:t>Algoritmo</a:t>
            </a:r>
            <a:r>
              <a:rPr sz="1800" spc="-325" dirty="0" smtClean="0">
                <a:latin typeface="MS Gothic"/>
                <a:cs typeface="MS Gothic"/>
              </a:rPr>
              <a:t> </a:t>
            </a:r>
            <a:r>
              <a:rPr sz="1800" spc="210" dirty="0">
                <a:latin typeface="MS Gothic"/>
                <a:cs typeface="MS Gothic"/>
              </a:rPr>
              <a:t>no </a:t>
            </a:r>
            <a:r>
              <a:rPr sz="1800" spc="215" dirty="0">
                <a:latin typeface="MS Gothic"/>
                <a:cs typeface="MS Gothic"/>
              </a:rPr>
              <a:t>S</a:t>
            </a:r>
            <a:r>
              <a:rPr sz="1800" spc="225" dirty="0">
                <a:latin typeface="MS Gothic"/>
                <a:cs typeface="MS Gothic"/>
              </a:rPr>
              <a:t>u</a:t>
            </a:r>
            <a:r>
              <a:rPr sz="1800" spc="235" dirty="0">
                <a:latin typeface="MS Gothic"/>
                <a:cs typeface="MS Gothic"/>
              </a:rPr>
              <a:t>p</a:t>
            </a:r>
            <a:r>
              <a:rPr sz="1800" spc="195" dirty="0">
                <a:latin typeface="MS Gothic"/>
                <a:cs typeface="MS Gothic"/>
              </a:rPr>
              <a:t>e</a:t>
            </a:r>
            <a:r>
              <a:rPr sz="1800" spc="-5" dirty="0">
                <a:latin typeface="MS Gothic"/>
                <a:cs typeface="MS Gothic"/>
              </a:rPr>
              <a:t>r</a:t>
            </a:r>
            <a:r>
              <a:rPr sz="1800" dirty="0">
                <a:latin typeface="MS Gothic"/>
                <a:cs typeface="MS Gothic"/>
              </a:rPr>
              <a:t>v</a:t>
            </a:r>
            <a:r>
              <a:rPr sz="1800" spc="-400" dirty="0">
                <a:latin typeface="MS Gothic"/>
                <a:cs typeface="MS Gothic"/>
              </a:rPr>
              <a:t>i</a:t>
            </a:r>
            <a:r>
              <a:rPr sz="1800" spc="25" dirty="0">
                <a:latin typeface="MS Gothic"/>
                <a:cs typeface="MS Gothic"/>
              </a:rPr>
              <a:t>s</a:t>
            </a:r>
            <a:r>
              <a:rPr sz="1800" spc="200" dirty="0">
                <a:latin typeface="MS Gothic"/>
                <a:cs typeface="MS Gothic"/>
              </a:rPr>
              <a:t>a</a:t>
            </a:r>
            <a:r>
              <a:rPr sz="1800" spc="225" dirty="0">
                <a:latin typeface="MS Gothic"/>
                <a:cs typeface="MS Gothic"/>
              </a:rPr>
              <a:t>d</a:t>
            </a:r>
            <a:r>
              <a:rPr sz="1800" spc="195" dirty="0">
                <a:latin typeface="MS Gothic"/>
                <a:cs typeface="MS Gothic"/>
              </a:rPr>
              <a:t>o</a:t>
            </a:r>
            <a:endParaRPr sz="1800" dirty="0">
              <a:latin typeface="MS Gothic"/>
              <a:cs typeface="MS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88379" y="1192944"/>
            <a:ext cx="144780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</a:pPr>
            <a:r>
              <a:rPr sz="1800" spc="100" dirty="0">
                <a:latin typeface="MS Gothic"/>
                <a:cs typeface="MS Gothic"/>
              </a:rPr>
              <a:t>P</a:t>
            </a:r>
            <a:r>
              <a:rPr sz="1800" spc="190" dirty="0">
                <a:latin typeface="MS Gothic"/>
                <a:cs typeface="MS Gothic"/>
              </a:rPr>
              <a:t>a</a:t>
            </a:r>
            <a:r>
              <a:rPr sz="1800" spc="-200" dirty="0">
                <a:latin typeface="MS Gothic"/>
                <a:cs typeface="MS Gothic"/>
              </a:rPr>
              <a:t>t</a:t>
            </a:r>
            <a:r>
              <a:rPr sz="1800" spc="-220" dirty="0">
                <a:latin typeface="MS Gothic"/>
                <a:cs typeface="MS Gothic"/>
              </a:rPr>
              <a:t>r</a:t>
            </a:r>
            <a:r>
              <a:rPr sz="1800" spc="200" dirty="0">
                <a:latin typeface="MS Gothic"/>
                <a:cs typeface="MS Gothic"/>
              </a:rPr>
              <a:t>o</a:t>
            </a:r>
            <a:r>
              <a:rPr sz="1800" spc="210" dirty="0">
                <a:latin typeface="MS Gothic"/>
                <a:cs typeface="MS Gothic"/>
              </a:rPr>
              <a:t>n</a:t>
            </a:r>
            <a:r>
              <a:rPr sz="1800" spc="204" dirty="0">
                <a:latin typeface="MS Gothic"/>
                <a:cs typeface="MS Gothic"/>
              </a:rPr>
              <a:t>e</a:t>
            </a:r>
            <a:r>
              <a:rPr sz="1800" spc="35" dirty="0">
                <a:latin typeface="MS Gothic"/>
                <a:cs typeface="MS Gothic"/>
              </a:rPr>
              <a:t>s </a:t>
            </a:r>
            <a:r>
              <a:rPr sz="1800" spc="195" dirty="0">
                <a:latin typeface="MS Gothic"/>
                <a:cs typeface="MS Gothic"/>
              </a:rPr>
              <a:t>e</a:t>
            </a:r>
            <a:r>
              <a:rPr sz="1800" spc="155" dirty="0">
                <a:latin typeface="MS Gothic"/>
                <a:cs typeface="MS Gothic"/>
              </a:rPr>
              <a:t>n</a:t>
            </a:r>
            <a:r>
              <a:rPr sz="1800" spc="145" dirty="0">
                <a:latin typeface="MS Gothic"/>
                <a:cs typeface="MS Gothic"/>
              </a:rPr>
              <a:t>c</a:t>
            </a:r>
            <a:r>
              <a:rPr sz="1800" spc="200" dirty="0">
                <a:latin typeface="MS Gothic"/>
                <a:cs typeface="MS Gothic"/>
              </a:rPr>
              <a:t>o</a:t>
            </a:r>
            <a:r>
              <a:rPr sz="1800" spc="10" dirty="0">
                <a:latin typeface="MS Gothic"/>
                <a:cs typeface="MS Gothic"/>
              </a:rPr>
              <a:t>n</a:t>
            </a:r>
            <a:r>
              <a:rPr sz="1800" spc="15" dirty="0">
                <a:latin typeface="MS Gothic"/>
                <a:cs typeface="MS Gothic"/>
              </a:rPr>
              <a:t>t</a:t>
            </a:r>
            <a:r>
              <a:rPr sz="1800" spc="10" dirty="0">
                <a:latin typeface="MS Gothic"/>
                <a:cs typeface="MS Gothic"/>
              </a:rPr>
              <a:t>ra</a:t>
            </a:r>
            <a:r>
              <a:rPr sz="1800" spc="225" dirty="0">
                <a:latin typeface="MS Gothic"/>
                <a:cs typeface="MS Gothic"/>
              </a:rPr>
              <a:t>d</a:t>
            </a:r>
            <a:r>
              <a:rPr sz="1800" spc="200" dirty="0">
                <a:latin typeface="MS Gothic"/>
                <a:cs typeface="MS Gothic"/>
              </a:rPr>
              <a:t>o</a:t>
            </a:r>
            <a:r>
              <a:rPr sz="1800" spc="35" dirty="0">
                <a:latin typeface="MS Gothic"/>
                <a:cs typeface="MS Gothic"/>
              </a:rPr>
              <a:t>s </a:t>
            </a:r>
            <a:r>
              <a:rPr sz="1800" spc="-195" dirty="0">
                <a:latin typeface="MS Gothic"/>
                <a:cs typeface="MS Gothic"/>
              </a:rPr>
              <a:t>(</a:t>
            </a:r>
            <a:r>
              <a:rPr sz="1800" spc="225" dirty="0">
                <a:latin typeface="MS Gothic"/>
                <a:cs typeface="MS Gothic"/>
              </a:rPr>
              <a:t>g</a:t>
            </a:r>
            <a:r>
              <a:rPr sz="1800" spc="90" dirty="0">
                <a:latin typeface="MS Gothic"/>
                <a:cs typeface="MS Gothic"/>
              </a:rPr>
              <a:t>rup</a:t>
            </a:r>
            <a:r>
              <a:rPr sz="1800" spc="200" dirty="0">
                <a:latin typeface="MS Gothic"/>
                <a:cs typeface="MS Gothic"/>
              </a:rPr>
              <a:t>o</a:t>
            </a:r>
            <a:r>
              <a:rPr sz="1800" spc="25" dirty="0">
                <a:latin typeface="MS Gothic"/>
                <a:cs typeface="MS Gothic"/>
              </a:rPr>
              <a:t>s</a:t>
            </a:r>
            <a:r>
              <a:rPr sz="1800" spc="-200" dirty="0">
                <a:latin typeface="MS Gothic"/>
                <a:cs typeface="MS Gothic"/>
              </a:rPr>
              <a:t>)</a:t>
            </a:r>
            <a:endParaRPr sz="1800" dirty="0">
              <a:latin typeface="MS Gothic"/>
              <a:cs typeface="MS Gothic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31" y="2286000"/>
            <a:ext cx="4205605" cy="245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15" y="2039599"/>
            <a:ext cx="1451320" cy="294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180" y="1296490"/>
            <a:ext cx="8462010" cy="3799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100" spc="150" dirty="0">
                <a:solidFill>
                  <a:srgbClr val="585858"/>
                </a:solidFill>
                <a:latin typeface="MS Gothic"/>
                <a:cs typeface="MS Gothic"/>
              </a:rPr>
              <a:t>4</a:t>
            </a:r>
            <a:r>
              <a:rPr sz="1100" spc="145" dirty="0">
                <a:solidFill>
                  <a:srgbClr val="585858"/>
                </a:solidFill>
                <a:latin typeface="MS Gothic"/>
                <a:cs typeface="MS Gothic"/>
              </a:rPr>
              <a:t>5</a:t>
            </a:r>
            <a:endParaRPr sz="1100">
              <a:latin typeface="MS Gothic"/>
              <a:cs typeface="MS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320" dirty="0">
                <a:solidFill>
                  <a:srgbClr val="424242"/>
                </a:solidFill>
              </a:rPr>
              <a:t>Ap</a:t>
            </a:r>
            <a:r>
              <a:rPr sz="2400" spc="150" dirty="0">
                <a:solidFill>
                  <a:srgbClr val="424242"/>
                </a:solidFill>
              </a:rPr>
              <a:t>r</a:t>
            </a:r>
            <a:r>
              <a:rPr sz="2400" spc="254" dirty="0">
                <a:solidFill>
                  <a:srgbClr val="424242"/>
                </a:solidFill>
              </a:rPr>
              <a:t>en</a:t>
            </a:r>
            <a:r>
              <a:rPr sz="2400" spc="320" dirty="0">
                <a:solidFill>
                  <a:srgbClr val="424242"/>
                </a:solidFill>
              </a:rPr>
              <a:t>d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114" dirty="0">
                <a:solidFill>
                  <a:srgbClr val="424242"/>
                </a:solidFill>
              </a:rPr>
              <a:t>z</a:t>
            </a:r>
            <a:r>
              <a:rPr sz="2400" spc="160" dirty="0">
                <a:solidFill>
                  <a:srgbClr val="424242"/>
                </a:solidFill>
              </a:rPr>
              <a:t>a</a:t>
            </a:r>
            <a:r>
              <a:rPr sz="2400" spc="114" dirty="0">
                <a:solidFill>
                  <a:srgbClr val="424242"/>
                </a:solidFill>
              </a:rPr>
              <a:t>j</a:t>
            </a:r>
            <a:r>
              <a:rPr sz="2400" spc="229" dirty="0">
                <a:solidFill>
                  <a:srgbClr val="424242"/>
                </a:solidFill>
              </a:rPr>
              <a:t>e</a:t>
            </a:r>
            <a:r>
              <a:rPr sz="2400" spc="135" dirty="0">
                <a:solidFill>
                  <a:srgbClr val="424242"/>
                </a:solidFill>
              </a:rPr>
              <a:t> </a:t>
            </a:r>
            <a:r>
              <a:rPr sz="2400" spc="390" dirty="0">
                <a:solidFill>
                  <a:srgbClr val="E0436C"/>
                </a:solidFill>
              </a:rPr>
              <a:t>N</a:t>
            </a:r>
            <a:r>
              <a:rPr sz="2400" spc="335" dirty="0">
                <a:solidFill>
                  <a:srgbClr val="E0436C"/>
                </a:solidFill>
              </a:rPr>
              <a:t>O</a:t>
            </a:r>
            <a:r>
              <a:rPr sz="2400" spc="114" dirty="0">
                <a:solidFill>
                  <a:srgbClr val="E0436C"/>
                </a:solidFill>
              </a:rPr>
              <a:t> </a:t>
            </a:r>
            <a:r>
              <a:rPr sz="2400" spc="350" dirty="0">
                <a:solidFill>
                  <a:srgbClr val="424242"/>
                </a:solidFill>
              </a:rPr>
              <a:t>S</a:t>
            </a:r>
            <a:r>
              <a:rPr sz="2400" spc="409" dirty="0">
                <a:solidFill>
                  <a:srgbClr val="424242"/>
                </a:solidFill>
              </a:rPr>
              <a:t>u</a:t>
            </a:r>
            <a:r>
              <a:rPr sz="2400" spc="295" dirty="0">
                <a:solidFill>
                  <a:srgbClr val="424242"/>
                </a:solidFill>
              </a:rPr>
              <a:t>p</a:t>
            </a:r>
            <a:r>
              <a:rPr sz="2400" spc="215" dirty="0">
                <a:solidFill>
                  <a:srgbClr val="424242"/>
                </a:solidFill>
              </a:rPr>
              <a:t>e</a:t>
            </a:r>
            <a:r>
              <a:rPr sz="2400" spc="160" dirty="0">
                <a:solidFill>
                  <a:srgbClr val="424242"/>
                </a:solidFill>
              </a:rPr>
              <a:t>r</a:t>
            </a:r>
            <a:r>
              <a:rPr sz="2400" spc="285" dirty="0">
                <a:solidFill>
                  <a:srgbClr val="424242"/>
                </a:solidFill>
              </a:rPr>
              <a:t>v</a:t>
            </a:r>
            <a:r>
              <a:rPr sz="2400" spc="110" dirty="0">
                <a:solidFill>
                  <a:srgbClr val="424242"/>
                </a:solidFill>
              </a:rPr>
              <a:t>i</a:t>
            </a:r>
            <a:r>
              <a:rPr sz="2400" spc="315" dirty="0">
                <a:solidFill>
                  <a:srgbClr val="424242"/>
                </a:solidFill>
              </a:rPr>
              <a:t>sa</a:t>
            </a:r>
            <a:r>
              <a:rPr sz="2400" spc="375" dirty="0">
                <a:solidFill>
                  <a:srgbClr val="424242"/>
                </a:solidFill>
              </a:rPr>
              <a:t>d</a:t>
            </a:r>
            <a:r>
              <a:rPr sz="2400" spc="285" dirty="0">
                <a:solidFill>
                  <a:srgbClr val="424242"/>
                </a:solidFill>
              </a:rPr>
              <a:t>o</a:t>
            </a:r>
            <a:endParaRPr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23950"/>
            <a:ext cx="6858000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7700" y="427332"/>
            <a:ext cx="2153285" cy="10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7630">
              <a:lnSpc>
                <a:spcPct val="100000"/>
              </a:lnSpc>
            </a:pPr>
            <a:r>
              <a:rPr sz="2400" b="1" spc="320" dirty="0">
                <a:solidFill>
                  <a:srgbClr val="424242"/>
                </a:solidFill>
                <a:latin typeface="Trebuchet MS"/>
                <a:cs typeface="Trebuchet MS"/>
              </a:rPr>
              <a:t>Ap</a:t>
            </a:r>
            <a:r>
              <a:rPr sz="2400" b="1" spc="150" dirty="0">
                <a:solidFill>
                  <a:srgbClr val="424242"/>
                </a:solidFill>
                <a:latin typeface="Trebuchet MS"/>
                <a:cs typeface="Trebuchet MS"/>
              </a:rPr>
              <a:t>r</a:t>
            </a:r>
            <a:r>
              <a:rPr sz="2400" b="1" spc="254" dirty="0">
                <a:solidFill>
                  <a:srgbClr val="424242"/>
                </a:solidFill>
                <a:latin typeface="Trebuchet MS"/>
                <a:cs typeface="Trebuchet MS"/>
              </a:rPr>
              <a:t>en</a:t>
            </a:r>
            <a:r>
              <a:rPr sz="2400" b="1" spc="320" dirty="0">
                <a:solidFill>
                  <a:srgbClr val="424242"/>
                </a:solidFill>
                <a:latin typeface="Trebuchet MS"/>
                <a:cs typeface="Trebuchet MS"/>
              </a:rPr>
              <a:t>d</a:t>
            </a:r>
            <a:r>
              <a:rPr sz="2400" b="1" spc="110" dirty="0">
                <a:solidFill>
                  <a:srgbClr val="424242"/>
                </a:solidFill>
                <a:latin typeface="Trebuchet MS"/>
                <a:cs typeface="Trebuchet MS"/>
              </a:rPr>
              <a:t>i</a:t>
            </a:r>
            <a:r>
              <a:rPr sz="2400" b="1" spc="114" dirty="0">
                <a:solidFill>
                  <a:srgbClr val="424242"/>
                </a:solidFill>
                <a:latin typeface="Trebuchet MS"/>
                <a:cs typeface="Trebuchet MS"/>
              </a:rPr>
              <a:t>z</a:t>
            </a:r>
            <a:r>
              <a:rPr sz="2400" b="1" spc="160" dirty="0">
                <a:solidFill>
                  <a:srgbClr val="424242"/>
                </a:solidFill>
                <a:latin typeface="Trebuchet MS"/>
                <a:cs typeface="Trebuchet MS"/>
              </a:rPr>
              <a:t>a</a:t>
            </a:r>
            <a:r>
              <a:rPr sz="2400" b="1" spc="114" dirty="0">
                <a:solidFill>
                  <a:srgbClr val="424242"/>
                </a:solidFill>
                <a:latin typeface="Trebuchet MS"/>
                <a:cs typeface="Trebuchet MS"/>
              </a:rPr>
              <a:t>j</a:t>
            </a:r>
            <a:r>
              <a:rPr sz="2400" b="1" spc="229" dirty="0">
                <a:solidFill>
                  <a:srgbClr val="424242"/>
                </a:solidFill>
                <a:latin typeface="Trebuchet MS"/>
                <a:cs typeface="Trebuchet MS"/>
              </a:rPr>
              <a:t>e</a:t>
            </a:r>
            <a:r>
              <a:rPr sz="2400" b="1" spc="12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2400" b="1" spc="400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2400" b="1" spc="33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b="1" spc="350" dirty="0">
                <a:solidFill>
                  <a:srgbClr val="424242"/>
                </a:solidFill>
                <a:latin typeface="Trebuchet MS"/>
                <a:cs typeface="Trebuchet MS"/>
              </a:rPr>
              <a:t>S</a:t>
            </a:r>
            <a:r>
              <a:rPr sz="2400" b="1" spc="400" dirty="0">
                <a:solidFill>
                  <a:srgbClr val="424242"/>
                </a:solidFill>
                <a:latin typeface="Trebuchet MS"/>
                <a:cs typeface="Trebuchet MS"/>
              </a:rPr>
              <a:t>u</a:t>
            </a:r>
            <a:r>
              <a:rPr sz="2400" b="1" spc="305" dirty="0">
                <a:solidFill>
                  <a:srgbClr val="424242"/>
                </a:solidFill>
                <a:latin typeface="Trebuchet MS"/>
                <a:cs typeface="Trebuchet MS"/>
              </a:rPr>
              <a:t>p</a:t>
            </a:r>
            <a:r>
              <a:rPr sz="2400" b="1" spc="215" dirty="0">
                <a:solidFill>
                  <a:srgbClr val="424242"/>
                </a:solidFill>
                <a:latin typeface="Trebuchet MS"/>
                <a:cs typeface="Trebuchet MS"/>
              </a:rPr>
              <a:t>e</a:t>
            </a:r>
            <a:r>
              <a:rPr sz="2400" b="1" spc="160" dirty="0">
                <a:solidFill>
                  <a:srgbClr val="424242"/>
                </a:solidFill>
                <a:latin typeface="Trebuchet MS"/>
                <a:cs typeface="Trebuchet MS"/>
              </a:rPr>
              <a:t>r</a:t>
            </a:r>
            <a:r>
              <a:rPr sz="2400" b="1" spc="285" dirty="0">
                <a:solidFill>
                  <a:srgbClr val="424242"/>
                </a:solidFill>
                <a:latin typeface="Trebuchet MS"/>
                <a:cs typeface="Trebuchet MS"/>
              </a:rPr>
              <a:t>v</a:t>
            </a:r>
            <a:r>
              <a:rPr sz="2400" b="1" spc="110" dirty="0">
                <a:solidFill>
                  <a:srgbClr val="424242"/>
                </a:solidFill>
                <a:latin typeface="Trebuchet MS"/>
                <a:cs typeface="Trebuchet MS"/>
              </a:rPr>
              <a:t>i</a:t>
            </a:r>
            <a:r>
              <a:rPr sz="2400" b="1" spc="315" dirty="0">
                <a:solidFill>
                  <a:srgbClr val="424242"/>
                </a:solidFill>
                <a:latin typeface="Trebuchet MS"/>
                <a:cs typeface="Trebuchet MS"/>
              </a:rPr>
              <a:t>sa</a:t>
            </a:r>
            <a:r>
              <a:rPr sz="2400" b="1" spc="375" dirty="0">
                <a:solidFill>
                  <a:srgbClr val="424242"/>
                </a:solidFill>
                <a:latin typeface="Trebuchet MS"/>
                <a:cs typeface="Trebuchet MS"/>
              </a:rPr>
              <a:t>d</a:t>
            </a:r>
            <a:r>
              <a:rPr sz="2400" b="1" spc="285" dirty="0">
                <a:solidFill>
                  <a:srgbClr val="424242"/>
                </a:solidFill>
                <a:latin typeface="Trebuchet MS"/>
                <a:cs typeface="Trebuchet MS"/>
              </a:rPr>
              <a:t>o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79520" y="73480"/>
            <a:ext cx="3382010" cy="4984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44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7700" y="427332"/>
            <a:ext cx="2153285" cy="10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7630">
              <a:lnSpc>
                <a:spcPct val="100000"/>
              </a:lnSpc>
            </a:pPr>
            <a:r>
              <a:rPr sz="2400" b="1" spc="320" dirty="0">
                <a:solidFill>
                  <a:srgbClr val="424242"/>
                </a:solidFill>
                <a:latin typeface="Trebuchet MS"/>
                <a:cs typeface="Trebuchet MS"/>
              </a:rPr>
              <a:t>Ap</a:t>
            </a:r>
            <a:r>
              <a:rPr sz="2400" b="1" spc="150" dirty="0">
                <a:solidFill>
                  <a:srgbClr val="424242"/>
                </a:solidFill>
                <a:latin typeface="Trebuchet MS"/>
                <a:cs typeface="Trebuchet MS"/>
              </a:rPr>
              <a:t>r</a:t>
            </a:r>
            <a:r>
              <a:rPr sz="2400" b="1" spc="254" dirty="0">
                <a:solidFill>
                  <a:srgbClr val="424242"/>
                </a:solidFill>
                <a:latin typeface="Trebuchet MS"/>
                <a:cs typeface="Trebuchet MS"/>
              </a:rPr>
              <a:t>en</a:t>
            </a:r>
            <a:r>
              <a:rPr sz="2400" b="1" spc="320" dirty="0">
                <a:solidFill>
                  <a:srgbClr val="424242"/>
                </a:solidFill>
                <a:latin typeface="Trebuchet MS"/>
                <a:cs typeface="Trebuchet MS"/>
              </a:rPr>
              <a:t>d</a:t>
            </a:r>
            <a:r>
              <a:rPr sz="2400" b="1" spc="110" dirty="0">
                <a:solidFill>
                  <a:srgbClr val="424242"/>
                </a:solidFill>
                <a:latin typeface="Trebuchet MS"/>
                <a:cs typeface="Trebuchet MS"/>
              </a:rPr>
              <a:t>i</a:t>
            </a:r>
            <a:r>
              <a:rPr sz="2400" b="1" spc="114" dirty="0">
                <a:solidFill>
                  <a:srgbClr val="424242"/>
                </a:solidFill>
                <a:latin typeface="Trebuchet MS"/>
                <a:cs typeface="Trebuchet MS"/>
              </a:rPr>
              <a:t>z</a:t>
            </a:r>
            <a:r>
              <a:rPr sz="2400" b="1" spc="160" dirty="0">
                <a:solidFill>
                  <a:srgbClr val="424242"/>
                </a:solidFill>
                <a:latin typeface="Trebuchet MS"/>
                <a:cs typeface="Trebuchet MS"/>
              </a:rPr>
              <a:t>a</a:t>
            </a:r>
            <a:r>
              <a:rPr sz="2400" b="1" spc="114" dirty="0">
                <a:solidFill>
                  <a:srgbClr val="424242"/>
                </a:solidFill>
                <a:latin typeface="Trebuchet MS"/>
                <a:cs typeface="Trebuchet MS"/>
              </a:rPr>
              <a:t>j</a:t>
            </a:r>
            <a:r>
              <a:rPr sz="2400" b="1" spc="229" dirty="0">
                <a:solidFill>
                  <a:srgbClr val="424242"/>
                </a:solidFill>
                <a:latin typeface="Trebuchet MS"/>
                <a:cs typeface="Trebuchet MS"/>
              </a:rPr>
              <a:t>e</a:t>
            </a:r>
            <a:r>
              <a:rPr sz="2400" b="1" spc="12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2400" b="1" spc="400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2400" b="1" spc="33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b="1" spc="350" dirty="0">
                <a:solidFill>
                  <a:srgbClr val="424242"/>
                </a:solidFill>
                <a:latin typeface="Trebuchet MS"/>
                <a:cs typeface="Trebuchet MS"/>
              </a:rPr>
              <a:t>S</a:t>
            </a:r>
            <a:r>
              <a:rPr sz="2400" b="1" spc="400" dirty="0">
                <a:solidFill>
                  <a:srgbClr val="424242"/>
                </a:solidFill>
                <a:latin typeface="Trebuchet MS"/>
                <a:cs typeface="Trebuchet MS"/>
              </a:rPr>
              <a:t>u</a:t>
            </a:r>
            <a:r>
              <a:rPr sz="2400" b="1" spc="305" dirty="0">
                <a:solidFill>
                  <a:srgbClr val="424242"/>
                </a:solidFill>
                <a:latin typeface="Trebuchet MS"/>
                <a:cs typeface="Trebuchet MS"/>
              </a:rPr>
              <a:t>p</a:t>
            </a:r>
            <a:r>
              <a:rPr sz="2400" b="1" spc="215" dirty="0">
                <a:solidFill>
                  <a:srgbClr val="424242"/>
                </a:solidFill>
                <a:latin typeface="Trebuchet MS"/>
                <a:cs typeface="Trebuchet MS"/>
              </a:rPr>
              <a:t>e</a:t>
            </a:r>
            <a:r>
              <a:rPr sz="2400" b="1" spc="160" dirty="0">
                <a:solidFill>
                  <a:srgbClr val="424242"/>
                </a:solidFill>
                <a:latin typeface="Trebuchet MS"/>
                <a:cs typeface="Trebuchet MS"/>
              </a:rPr>
              <a:t>r</a:t>
            </a:r>
            <a:r>
              <a:rPr sz="2400" b="1" spc="285" dirty="0">
                <a:solidFill>
                  <a:srgbClr val="424242"/>
                </a:solidFill>
                <a:latin typeface="Trebuchet MS"/>
                <a:cs typeface="Trebuchet MS"/>
              </a:rPr>
              <a:t>v</a:t>
            </a:r>
            <a:r>
              <a:rPr sz="2400" b="1" spc="110" dirty="0">
                <a:solidFill>
                  <a:srgbClr val="424242"/>
                </a:solidFill>
                <a:latin typeface="Trebuchet MS"/>
                <a:cs typeface="Trebuchet MS"/>
              </a:rPr>
              <a:t>i</a:t>
            </a:r>
            <a:r>
              <a:rPr sz="2400" b="1" spc="315" dirty="0">
                <a:solidFill>
                  <a:srgbClr val="424242"/>
                </a:solidFill>
                <a:latin typeface="Trebuchet MS"/>
                <a:cs typeface="Trebuchet MS"/>
              </a:rPr>
              <a:t>sa</a:t>
            </a:r>
            <a:r>
              <a:rPr sz="2400" b="1" spc="375" dirty="0">
                <a:solidFill>
                  <a:srgbClr val="424242"/>
                </a:solidFill>
                <a:latin typeface="Trebuchet MS"/>
                <a:cs typeface="Trebuchet MS"/>
              </a:rPr>
              <a:t>d</a:t>
            </a:r>
            <a:r>
              <a:rPr sz="2400" b="1" spc="285" dirty="0">
                <a:solidFill>
                  <a:srgbClr val="424242"/>
                </a:solidFill>
                <a:latin typeface="Trebuchet MS"/>
                <a:cs typeface="Trebuchet MS"/>
              </a:rPr>
              <a:t>o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45</a:t>
            </a:fld>
            <a:endParaRPr spc="14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5735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241299" y="397924"/>
            <a:ext cx="866140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19100"/>
            <a:r>
              <a:rPr lang="en-US" sz="2400" spc="320" smtClean="0">
                <a:solidFill>
                  <a:srgbClr val="424242"/>
                </a:solidFill>
              </a:rPr>
              <a:t>Ap</a:t>
            </a:r>
            <a:r>
              <a:rPr lang="en-US" sz="2400" spc="150" smtClean="0">
                <a:solidFill>
                  <a:srgbClr val="424242"/>
                </a:solidFill>
              </a:rPr>
              <a:t>r</a:t>
            </a:r>
            <a:r>
              <a:rPr lang="en-US" sz="2400" spc="254" smtClean="0">
                <a:solidFill>
                  <a:srgbClr val="424242"/>
                </a:solidFill>
              </a:rPr>
              <a:t>en</a:t>
            </a:r>
            <a:r>
              <a:rPr lang="en-US" sz="2400" spc="320" smtClean="0">
                <a:solidFill>
                  <a:srgbClr val="424242"/>
                </a:solidFill>
              </a:rPr>
              <a:t>d</a:t>
            </a:r>
            <a:r>
              <a:rPr lang="en-US" sz="2400" spc="110" smtClean="0">
                <a:solidFill>
                  <a:srgbClr val="424242"/>
                </a:solidFill>
              </a:rPr>
              <a:t>i</a:t>
            </a:r>
            <a:r>
              <a:rPr lang="en-US" sz="2400" spc="114" smtClean="0">
                <a:solidFill>
                  <a:srgbClr val="424242"/>
                </a:solidFill>
              </a:rPr>
              <a:t>z</a:t>
            </a:r>
            <a:r>
              <a:rPr lang="en-US" sz="2400" spc="160" smtClean="0">
                <a:solidFill>
                  <a:srgbClr val="424242"/>
                </a:solidFill>
              </a:rPr>
              <a:t>a</a:t>
            </a:r>
            <a:r>
              <a:rPr lang="en-US" sz="2400" spc="114" smtClean="0">
                <a:solidFill>
                  <a:srgbClr val="424242"/>
                </a:solidFill>
              </a:rPr>
              <a:t>j</a:t>
            </a:r>
            <a:r>
              <a:rPr lang="en-US" sz="2400" spc="229" smtClean="0">
                <a:solidFill>
                  <a:srgbClr val="424242"/>
                </a:solidFill>
              </a:rPr>
              <a:t>e</a:t>
            </a:r>
            <a:r>
              <a:rPr lang="en-US" sz="2400" spc="135" smtClean="0">
                <a:solidFill>
                  <a:srgbClr val="424242"/>
                </a:solidFill>
              </a:rPr>
              <a:t> </a:t>
            </a:r>
            <a:r>
              <a:rPr lang="en-US" sz="2400" spc="390" smtClean="0">
                <a:solidFill>
                  <a:srgbClr val="E0436C"/>
                </a:solidFill>
              </a:rPr>
              <a:t>N</a:t>
            </a:r>
            <a:r>
              <a:rPr lang="en-US" sz="2400" spc="335" smtClean="0">
                <a:solidFill>
                  <a:srgbClr val="E0436C"/>
                </a:solidFill>
              </a:rPr>
              <a:t>O</a:t>
            </a:r>
            <a:r>
              <a:rPr lang="en-US" sz="2400" spc="114" smtClean="0">
                <a:solidFill>
                  <a:srgbClr val="E0436C"/>
                </a:solidFill>
              </a:rPr>
              <a:t> </a:t>
            </a:r>
            <a:r>
              <a:rPr lang="en-US" sz="2400" spc="350" smtClean="0">
                <a:solidFill>
                  <a:srgbClr val="424242"/>
                </a:solidFill>
              </a:rPr>
              <a:t>S</a:t>
            </a:r>
            <a:r>
              <a:rPr lang="en-US" sz="2400" spc="409" smtClean="0">
                <a:solidFill>
                  <a:srgbClr val="424242"/>
                </a:solidFill>
              </a:rPr>
              <a:t>u</a:t>
            </a:r>
            <a:r>
              <a:rPr lang="en-US" sz="2400" spc="295" smtClean="0">
                <a:solidFill>
                  <a:srgbClr val="424242"/>
                </a:solidFill>
              </a:rPr>
              <a:t>p</a:t>
            </a:r>
            <a:r>
              <a:rPr lang="en-US" sz="2400" spc="215" smtClean="0">
                <a:solidFill>
                  <a:srgbClr val="424242"/>
                </a:solidFill>
              </a:rPr>
              <a:t>e</a:t>
            </a:r>
            <a:r>
              <a:rPr lang="en-US" sz="2400" spc="160" smtClean="0">
                <a:solidFill>
                  <a:srgbClr val="424242"/>
                </a:solidFill>
              </a:rPr>
              <a:t>r</a:t>
            </a:r>
            <a:r>
              <a:rPr lang="en-US" sz="2400" spc="285" smtClean="0">
                <a:solidFill>
                  <a:srgbClr val="424242"/>
                </a:solidFill>
              </a:rPr>
              <a:t>v</a:t>
            </a:r>
            <a:r>
              <a:rPr lang="en-US" sz="2400" spc="110" smtClean="0">
                <a:solidFill>
                  <a:srgbClr val="424242"/>
                </a:solidFill>
              </a:rPr>
              <a:t>i</a:t>
            </a:r>
            <a:r>
              <a:rPr lang="en-US" sz="2400" spc="315" smtClean="0">
                <a:solidFill>
                  <a:srgbClr val="424242"/>
                </a:solidFill>
              </a:rPr>
              <a:t>sa</a:t>
            </a:r>
            <a:r>
              <a:rPr lang="en-US" sz="2400" spc="375" smtClean="0">
                <a:solidFill>
                  <a:srgbClr val="424242"/>
                </a:solidFill>
              </a:rPr>
              <a:t>d</a:t>
            </a:r>
            <a:r>
              <a:rPr lang="en-US" sz="2400" spc="285" smtClean="0">
                <a:solidFill>
                  <a:srgbClr val="424242"/>
                </a:solidFill>
              </a:rPr>
              <a:t>o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42875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Ejemplos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2050" name="Picture 2" descr="Resultado de imagen para netflix y spotif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73653"/>
            <a:ext cx="5106987" cy="287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0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47</a:t>
            </a:fld>
            <a:endParaRPr spc="145" dirty="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241299" y="397924"/>
            <a:ext cx="8661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19100"/>
            <a:r>
              <a:rPr lang="en-US" sz="2400" spc="320" dirty="0" err="1" smtClean="0">
                <a:solidFill>
                  <a:srgbClr val="424242"/>
                </a:solidFill>
              </a:rPr>
              <a:t>Ap</a:t>
            </a:r>
            <a:r>
              <a:rPr lang="en-US" sz="2400" spc="150" dirty="0" err="1" smtClean="0">
                <a:solidFill>
                  <a:srgbClr val="424242"/>
                </a:solidFill>
              </a:rPr>
              <a:t>r</a:t>
            </a:r>
            <a:r>
              <a:rPr lang="en-US" sz="2400" spc="254" dirty="0" err="1" smtClean="0">
                <a:solidFill>
                  <a:srgbClr val="424242"/>
                </a:solidFill>
              </a:rPr>
              <a:t>e</a:t>
            </a:r>
            <a:r>
              <a:rPr lang="en-US" sz="2400" spc="265" dirty="0" err="1" smtClean="0">
                <a:solidFill>
                  <a:srgbClr val="424242"/>
                </a:solidFill>
              </a:rPr>
              <a:t>n</a:t>
            </a:r>
            <a:r>
              <a:rPr lang="en-US" sz="2400" spc="310" dirty="0" err="1" smtClean="0">
                <a:solidFill>
                  <a:srgbClr val="424242"/>
                </a:solidFill>
              </a:rPr>
              <a:t>d</a:t>
            </a:r>
            <a:r>
              <a:rPr lang="en-US" sz="2400" spc="110" dirty="0" err="1" smtClean="0">
                <a:solidFill>
                  <a:srgbClr val="424242"/>
                </a:solidFill>
              </a:rPr>
              <a:t>i</a:t>
            </a:r>
            <a:r>
              <a:rPr lang="en-US" sz="2400" spc="114" dirty="0" err="1" smtClean="0">
                <a:solidFill>
                  <a:srgbClr val="424242"/>
                </a:solidFill>
              </a:rPr>
              <a:t>z</a:t>
            </a:r>
            <a:r>
              <a:rPr lang="en-US" sz="2400" spc="160" dirty="0" err="1" smtClean="0">
                <a:solidFill>
                  <a:srgbClr val="424242"/>
                </a:solidFill>
              </a:rPr>
              <a:t>a</a:t>
            </a:r>
            <a:r>
              <a:rPr lang="en-US" sz="2400" spc="114" dirty="0" err="1" smtClean="0">
                <a:solidFill>
                  <a:srgbClr val="424242"/>
                </a:solidFill>
              </a:rPr>
              <a:t>j</a:t>
            </a:r>
            <a:r>
              <a:rPr lang="en-US" sz="2400" spc="229" dirty="0" err="1" smtClean="0">
                <a:solidFill>
                  <a:srgbClr val="424242"/>
                </a:solidFill>
              </a:rPr>
              <a:t>e</a:t>
            </a:r>
            <a:r>
              <a:rPr lang="en-US" sz="2400" spc="110" dirty="0" smtClean="0">
                <a:solidFill>
                  <a:srgbClr val="424242"/>
                </a:solidFill>
              </a:rPr>
              <a:t> </a:t>
            </a:r>
            <a:r>
              <a:rPr lang="en-US" sz="2400" spc="350" dirty="0" err="1" smtClean="0">
                <a:solidFill>
                  <a:srgbClr val="424242"/>
                </a:solidFill>
              </a:rPr>
              <a:t>Por</a:t>
            </a:r>
            <a:r>
              <a:rPr lang="en-US" sz="2400" spc="350" dirty="0" smtClean="0">
                <a:solidFill>
                  <a:srgbClr val="424242"/>
                </a:solidFill>
              </a:rPr>
              <a:t> </a:t>
            </a:r>
            <a:r>
              <a:rPr lang="en-US" sz="2400" spc="350" dirty="0" err="1" smtClean="0">
                <a:solidFill>
                  <a:srgbClr val="424242"/>
                </a:solidFill>
              </a:rPr>
              <a:t>Refuerzo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81760"/>
            <a:ext cx="2658122" cy="2576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9430"/>
            <a:ext cx="2562225" cy="1781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99" y="177165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48</a:t>
            </a:fld>
            <a:endParaRPr spc="145" dirty="0"/>
          </a:p>
        </p:txBody>
      </p:sp>
      <p:sp>
        <p:nvSpPr>
          <p:cNvPr id="4" name="TextBox 3"/>
          <p:cNvSpPr txBox="1"/>
          <p:nvPr/>
        </p:nvSpPr>
        <p:spPr>
          <a:xfrm>
            <a:off x="1894609" y="955008"/>
            <a:ext cx="548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Hoy </a:t>
            </a:r>
            <a:r>
              <a:rPr lang="en-US" dirty="0" err="1" smtClean="0"/>
              <a:t>sobran</a:t>
            </a:r>
            <a:r>
              <a:rPr lang="en-US" dirty="0" smtClean="0"/>
              <a:t> los </a:t>
            </a:r>
            <a:r>
              <a:rPr lang="en-US" dirty="0" err="1" smtClean="0"/>
              <a:t>datos</a:t>
            </a:r>
            <a:r>
              <a:rPr lang="en-US" dirty="0" smtClean="0"/>
              <a:t> y la 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aprovecharlos</a:t>
            </a:r>
            <a:r>
              <a:rPr lang="en-US" dirty="0" smtClean="0"/>
              <a:t> no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precedentes</a:t>
            </a:r>
            <a:r>
              <a:rPr lang="en-US" dirty="0" smtClean="0"/>
              <a:t>, </a:t>
            </a:r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cientos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y hay mucho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descubrir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interesantes</a:t>
            </a:r>
            <a:r>
              <a:rPr lang="en-US" dirty="0" smtClean="0"/>
              <a:t> son: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2" y="2724150"/>
            <a:ext cx="2505272" cy="140852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2800350"/>
            <a:ext cx="2992973" cy="131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21" y="2878170"/>
            <a:ext cx="2314575" cy="11004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0882" y="4248150"/>
            <a:ext cx="10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80521" y="4248150"/>
            <a:ext cx="92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Clientes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79126" y="424815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Especies</a:t>
            </a:r>
            <a:endParaRPr lang="en-US" dirty="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241299" y="397924"/>
            <a:ext cx="8661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19100"/>
            <a:r>
              <a:rPr lang="en-US" sz="2400" spc="320" dirty="0" smtClean="0">
                <a:solidFill>
                  <a:srgbClr val="424242"/>
                </a:solidFill>
              </a:rPr>
              <a:t>Conclusion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79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2230"/>
          </a:xfrm>
          <a:custGeom>
            <a:avLst/>
            <a:gdLst/>
            <a:ahLst/>
            <a:cxnLst/>
            <a:rect l="l" t="t" r="r" b="b"/>
            <a:pathLst>
              <a:path w="9144000" h="5142230">
                <a:moveTo>
                  <a:pt x="0" y="0"/>
                </a:moveTo>
                <a:lnTo>
                  <a:pt x="9143640" y="0"/>
                </a:lnTo>
                <a:lnTo>
                  <a:pt x="9143640" y="5142230"/>
                </a:lnTo>
                <a:lnTo>
                  <a:pt x="0" y="5142230"/>
                </a:lnTo>
                <a:lnTo>
                  <a:pt x="0" y="0"/>
                </a:lnTo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1425" y="1955562"/>
            <a:ext cx="666115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lang="en-US" sz="8000" b="1" spc="445" dirty="0" smtClean="0">
                <a:solidFill>
                  <a:srgbClr val="FFFFFF"/>
                </a:solidFill>
                <a:latin typeface="Trebuchet MS"/>
                <a:cs typeface="Trebuchet MS"/>
              </a:rPr>
              <a:t>GRACIAS</a:t>
            </a:r>
            <a:r>
              <a:rPr lang="en-US" sz="3800" b="1" spc="44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8000" b="1" spc="445" dirty="0" smtClean="0">
                <a:solidFill>
                  <a:srgbClr val="FFFFFF"/>
                </a:solidFill>
                <a:latin typeface="Trebuchet MS"/>
                <a:cs typeface="Trebuchet MS"/>
              </a:rPr>
              <a:t>!!</a:t>
            </a:r>
            <a:endParaRPr sz="80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469" y="1806075"/>
            <a:ext cx="6287770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800" spc="130" dirty="0">
                <a:solidFill>
                  <a:srgbClr val="E0436C"/>
                </a:solidFill>
                <a:latin typeface="MS Gothic"/>
                <a:cs typeface="MS Gothic"/>
              </a:rPr>
              <a:t>¿</a:t>
            </a:r>
            <a:r>
              <a:rPr sz="4800" spc="735" dirty="0">
                <a:solidFill>
                  <a:srgbClr val="E0436C"/>
                </a:solidFill>
                <a:latin typeface="MS Gothic"/>
                <a:cs typeface="MS Gothic"/>
              </a:rPr>
              <a:t>C</a:t>
            </a:r>
            <a:r>
              <a:rPr sz="4800" spc="740" dirty="0">
                <a:solidFill>
                  <a:srgbClr val="E0436C"/>
                </a:solidFill>
                <a:latin typeface="MS Gothic"/>
                <a:cs typeface="MS Gothic"/>
              </a:rPr>
              <a:t>ó</a:t>
            </a:r>
            <a:r>
              <a:rPr sz="4800" spc="1385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4800" spc="139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4800" spc="-87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-125" dirty="0">
                <a:solidFill>
                  <a:srgbClr val="E0436C"/>
                </a:solidFill>
                <a:latin typeface="MS Gothic"/>
                <a:cs typeface="MS Gothic"/>
              </a:rPr>
              <a:t>di</a:t>
            </a:r>
            <a:r>
              <a:rPr sz="4800" spc="-130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4800" spc="-530" dirty="0">
                <a:solidFill>
                  <a:srgbClr val="E0436C"/>
                </a:solidFill>
                <a:latin typeface="MS Gothic"/>
                <a:cs typeface="MS Gothic"/>
              </a:rPr>
              <a:t>t</a:t>
            </a:r>
            <a:r>
              <a:rPr sz="4800" spc="-225" dirty="0">
                <a:solidFill>
                  <a:srgbClr val="E0436C"/>
                </a:solidFill>
                <a:latin typeface="MS Gothic"/>
                <a:cs typeface="MS Gothic"/>
              </a:rPr>
              <a:t>i</a:t>
            </a:r>
            <a:r>
              <a:rPr sz="4800" spc="-220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4800" spc="610" dirty="0">
                <a:solidFill>
                  <a:srgbClr val="E0436C"/>
                </a:solidFill>
                <a:latin typeface="MS Gothic"/>
                <a:cs typeface="MS Gothic"/>
              </a:rPr>
              <a:t>g</a:t>
            </a:r>
            <a:r>
              <a:rPr sz="4800" spc="620" dirty="0">
                <a:solidFill>
                  <a:srgbClr val="E0436C"/>
                </a:solidFill>
                <a:latin typeface="MS Gothic"/>
                <a:cs typeface="MS Gothic"/>
              </a:rPr>
              <a:t>u</a:t>
            </a:r>
            <a:r>
              <a:rPr sz="4800" spc="-270" dirty="0">
                <a:solidFill>
                  <a:srgbClr val="E0436C"/>
                </a:solidFill>
                <a:latin typeface="MS Gothic"/>
                <a:cs typeface="MS Gothic"/>
              </a:rPr>
              <a:t>i</a:t>
            </a:r>
            <a:r>
              <a:rPr sz="4800" spc="-265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4800" spc="-540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4800" spc="525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4800" spc="620" dirty="0">
                <a:solidFill>
                  <a:srgbClr val="E0436C"/>
                </a:solidFill>
                <a:latin typeface="MS Gothic"/>
                <a:cs typeface="MS Gothic"/>
              </a:rPr>
              <a:t>n </a:t>
            </a:r>
            <a:r>
              <a:rPr sz="4800" spc="994" dirty="0">
                <a:solidFill>
                  <a:srgbClr val="E0436C"/>
                </a:solidFill>
                <a:latin typeface="MS Gothic"/>
                <a:cs typeface="MS Gothic"/>
              </a:rPr>
              <a:t>Spa</a:t>
            </a:r>
            <a:r>
              <a:rPr sz="4800" spc="1005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4800" spc="-869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590" dirty="0">
                <a:solidFill>
                  <a:srgbClr val="E0436C"/>
                </a:solidFill>
                <a:latin typeface="MS Gothic"/>
                <a:cs typeface="MS Gothic"/>
              </a:rPr>
              <a:t>d</a:t>
            </a:r>
            <a:r>
              <a:rPr sz="4800" spc="60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4800" spc="-87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570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4800" spc="575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4800" spc="-87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615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4800" spc="610" dirty="0">
                <a:solidFill>
                  <a:srgbClr val="E0436C"/>
                </a:solidFill>
                <a:latin typeface="MS Gothic"/>
                <a:cs typeface="MS Gothic"/>
              </a:rPr>
              <a:t>p</a:t>
            </a:r>
            <a:r>
              <a:rPr sz="4800" spc="975" dirty="0">
                <a:solidFill>
                  <a:srgbClr val="E0436C"/>
                </a:solidFill>
                <a:latin typeface="MS Gothic"/>
                <a:cs typeface="MS Gothic"/>
              </a:rPr>
              <a:t>am?</a:t>
            </a:r>
            <a:endParaRPr sz="4800">
              <a:latin typeface="MS Gothic"/>
              <a:cs typeface="MS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5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1040" y="338432"/>
            <a:ext cx="69303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330" dirty="0">
                <a:solidFill>
                  <a:srgbClr val="E0436C"/>
                </a:solidFill>
                <a:latin typeface="Trebuchet MS"/>
                <a:cs typeface="Trebuchet MS"/>
              </a:rPr>
              <a:t>¿</a:t>
            </a:r>
            <a:r>
              <a:rPr sz="2400" b="1" spc="280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2400" b="1" spc="27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425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2400" b="1" spc="28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105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2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38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195" dirty="0">
                <a:solidFill>
                  <a:srgbClr val="E0436C"/>
                </a:solidFill>
                <a:latin typeface="Trebuchet MS"/>
                <a:cs typeface="Trebuchet MS"/>
              </a:rPr>
              <a:t>t</a:t>
            </a:r>
            <a:r>
              <a:rPr sz="2400" b="1" spc="120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250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2400" b="1" spc="495" dirty="0">
                <a:solidFill>
                  <a:srgbClr val="E0436C"/>
                </a:solidFill>
                <a:latin typeface="Trebuchet MS"/>
                <a:cs typeface="Trebuchet MS"/>
              </a:rPr>
              <a:t>g</a:t>
            </a:r>
            <a:r>
              <a:rPr sz="2400" b="1" spc="280" dirty="0">
                <a:solidFill>
                  <a:srgbClr val="E0436C"/>
                </a:solidFill>
                <a:latin typeface="Trebuchet MS"/>
                <a:cs typeface="Trebuchet MS"/>
              </a:rPr>
              <a:t>u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185" dirty="0">
                <a:solidFill>
                  <a:srgbClr val="E0436C"/>
                </a:solidFill>
                <a:latin typeface="Trebuchet MS"/>
                <a:cs typeface="Trebuchet MS"/>
              </a:rPr>
              <a:t>er</a:t>
            </a:r>
            <a:r>
              <a:rPr sz="2400" b="1" spc="290" dirty="0">
                <a:solidFill>
                  <a:srgbClr val="E0436C"/>
                </a:solidFill>
                <a:latin typeface="Trebuchet MS"/>
                <a:cs typeface="Trebuchet MS"/>
              </a:rPr>
              <a:t>on</a:t>
            </a:r>
            <a:r>
              <a:rPr sz="2400" b="1" spc="105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75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430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2400" b="1" spc="28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2400" b="1" spc="470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2400" b="1" spc="10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2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2400" b="1" spc="229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280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2400" b="1" spc="28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105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75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420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2400" b="1" spc="360" dirty="0">
                <a:solidFill>
                  <a:srgbClr val="E0436C"/>
                </a:solidFill>
                <a:latin typeface="Trebuchet MS"/>
                <a:cs typeface="Trebuchet MS"/>
              </a:rPr>
              <a:t>am?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6</a:t>
            </a:fld>
            <a:endParaRPr spc="145" dirty="0"/>
          </a:p>
        </p:txBody>
      </p:sp>
      <p:sp>
        <p:nvSpPr>
          <p:cNvPr id="3" name="object 3"/>
          <p:cNvSpPr txBox="1"/>
          <p:nvPr/>
        </p:nvSpPr>
        <p:spPr>
          <a:xfrm>
            <a:off x="955039" y="1172624"/>
            <a:ext cx="714248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es-MX" dirty="0"/>
              <a:t>No es una tarea sencilla de realizar, de hecho hoy en </a:t>
            </a:r>
            <a:r>
              <a:rPr lang="es-MX" dirty="0" smtClean="0"/>
              <a:t>día </a:t>
            </a:r>
            <a:r>
              <a:rPr lang="es-MX" dirty="0"/>
              <a:t>mucha gente es victima de estafas por medio de mails.</a:t>
            </a:r>
            <a:endParaRPr lang="en-US" dirty="0"/>
          </a:p>
          <a:p>
            <a:pPr marL="12700" marR="5080">
              <a:lnSpc>
                <a:spcPct val="100000"/>
              </a:lnSpc>
            </a:pPr>
            <a:endParaRPr sz="1800" dirty="0">
              <a:latin typeface="+mj-lt"/>
              <a:cs typeface="MS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95550"/>
            <a:ext cx="2695575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1040" y="338432"/>
            <a:ext cx="69303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330" dirty="0">
                <a:solidFill>
                  <a:srgbClr val="E0436C"/>
                </a:solidFill>
                <a:latin typeface="Trebuchet MS"/>
                <a:cs typeface="Trebuchet MS"/>
              </a:rPr>
              <a:t>¿</a:t>
            </a:r>
            <a:r>
              <a:rPr sz="2400" b="1" spc="280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2400" b="1" spc="27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425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2400" b="1" spc="28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105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2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380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195" dirty="0">
                <a:solidFill>
                  <a:srgbClr val="E0436C"/>
                </a:solidFill>
                <a:latin typeface="Trebuchet MS"/>
                <a:cs typeface="Trebuchet MS"/>
              </a:rPr>
              <a:t>t</a:t>
            </a:r>
            <a:r>
              <a:rPr sz="2400" b="1" spc="120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250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2400" b="1" spc="495" dirty="0">
                <a:solidFill>
                  <a:srgbClr val="E0436C"/>
                </a:solidFill>
                <a:latin typeface="Trebuchet MS"/>
                <a:cs typeface="Trebuchet MS"/>
              </a:rPr>
              <a:t>g</a:t>
            </a:r>
            <a:r>
              <a:rPr sz="2400" b="1" spc="280" dirty="0">
                <a:solidFill>
                  <a:srgbClr val="E0436C"/>
                </a:solidFill>
                <a:latin typeface="Trebuchet MS"/>
                <a:cs typeface="Trebuchet MS"/>
              </a:rPr>
              <a:t>u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185" dirty="0">
                <a:solidFill>
                  <a:srgbClr val="E0436C"/>
                </a:solidFill>
                <a:latin typeface="Trebuchet MS"/>
                <a:cs typeface="Trebuchet MS"/>
              </a:rPr>
              <a:t>er</a:t>
            </a:r>
            <a:r>
              <a:rPr sz="2400" b="1" spc="290" dirty="0">
                <a:solidFill>
                  <a:srgbClr val="E0436C"/>
                </a:solidFill>
                <a:latin typeface="Trebuchet MS"/>
                <a:cs typeface="Trebuchet MS"/>
              </a:rPr>
              <a:t>on</a:t>
            </a:r>
            <a:r>
              <a:rPr sz="2400" b="1" spc="105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75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430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2400" b="1" spc="285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2400" b="1" spc="470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2400" b="1" spc="10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2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2400" b="1" spc="229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280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2400" b="1" spc="28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105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75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420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2400" b="1" spc="360" dirty="0">
                <a:solidFill>
                  <a:srgbClr val="E0436C"/>
                </a:solidFill>
                <a:latin typeface="Trebuchet MS"/>
                <a:cs typeface="Trebuchet MS"/>
              </a:rPr>
              <a:t>am?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7</a:t>
            </a:fld>
            <a:endParaRPr spc="145" dirty="0"/>
          </a:p>
        </p:txBody>
      </p:sp>
      <p:sp>
        <p:nvSpPr>
          <p:cNvPr id="3" name="object 3"/>
          <p:cNvSpPr txBox="1"/>
          <p:nvPr/>
        </p:nvSpPr>
        <p:spPr>
          <a:xfrm>
            <a:off x="955039" y="1172624"/>
            <a:ext cx="714248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s-MX" dirty="0" smtClean="0"/>
              <a:t>La </a:t>
            </a:r>
            <a:r>
              <a:rPr lang="es-MX" dirty="0"/>
              <a:t>tarea implica un procesamiento de alto nivel de abstracción (saber leer, relacionar conceptos, etc...), por lo cual resulta difícil (casi imposible) programar explícitamente un algoritmo que la realice.</a:t>
            </a:r>
            <a:endParaRPr lang="en-US" dirty="0"/>
          </a:p>
          <a:p>
            <a:r>
              <a:rPr lang="es-MX" dirty="0"/>
              <a:t> </a:t>
            </a:r>
            <a:endParaRPr lang="en-US" dirty="0"/>
          </a:p>
          <a:p>
            <a:pPr marL="12700" marR="5080">
              <a:lnSpc>
                <a:spcPct val="100000"/>
              </a:lnSpc>
            </a:pPr>
            <a:endParaRPr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066" y="2419350"/>
            <a:ext cx="2638425" cy="194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0"/>
            <a:ext cx="210820" cy="5137150"/>
          </a:xfrm>
          <a:custGeom>
            <a:avLst/>
            <a:gdLst/>
            <a:ahLst/>
            <a:cxnLst/>
            <a:rect l="l" t="t" r="r" b="b"/>
            <a:pathLst>
              <a:path w="210820" h="5137150">
                <a:moveTo>
                  <a:pt x="210820" y="5137150"/>
                </a:moveTo>
                <a:lnTo>
                  <a:pt x="0" y="5137150"/>
                </a:lnTo>
                <a:lnTo>
                  <a:pt x="0" y="0"/>
                </a:lnTo>
                <a:lnTo>
                  <a:pt x="210820" y="0"/>
                </a:lnTo>
                <a:lnTo>
                  <a:pt x="210820" y="513715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469" y="1806075"/>
            <a:ext cx="7013575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800" spc="520" dirty="0">
                <a:solidFill>
                  <a:srgbClr val="E0436C"/>
                </a:solidFill>
                <a:latin typeface="MS Gothic"/>
                <a:cs typeface="MS Gothic"/>
              </a:rPr>
              <a:t>¿C</a:t>
            </a:r>
            <a:r>
              <a:rPr sz="4800" spc="525" dirty="0">
                <a:solidFill>
                  <a:srgbClr val="E0436C"/>
                </a:solidFill>
                <a:latin typeface="MS Gothic"/>
                <a:cs typeface="MS Gothic"/>
              </a:rPr>
              <a:t>ó</a:t>
            </a:r>
            <a:r>
              <a:rPr sz="4800" spc="1385" dirty="0">
                <a:solidFill>
                  <a:srgbClr val="E0436C"/>
                </a:solidFill>
                <a:latin typeface="MS Gothic"/>
                <a:cs typeface="MS Gothic"/>
              </a:rPr>
              <a:t>m</a:t>
            </a:r>
            <a:r>
              <a:rPr sz="4800" spc="1390" dirty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4800" spc="-88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300" dirty="0">
                <a:solidFill>
                  <a:srgbClr val="E0436C"/>
                </a:solidFill>
                <a:latin typeface="MS Gothic"/>
                <a:cs typeface="MS Gothic"/>
              </a:rPr>
              <a:t>s</a:t>
            </a:r>
            <a:r>
              <a:rPr sz="4800" spc="31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4800" spc="-87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305" dirty="0">
                <a:solidFill>
                  <a:srgbClr val="E0436C"/>
                </a:solidFill>
                <a:latin typeface="MS Gothic"/>
                <a:cs typeface="MS Gothic"/>
              </a:rPr>
              <a:t>imagi</a:t>
            </a:r>
            <a:r>
              <a:rPr sz="4800" spc="31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4800" spc="570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4800" spc="575" dirty="0">
                <a:solidFill>
                  <a:srgbClr val="E0436C"/>
                </a:solidFill>
                <a:latin typeface="MS Gothic"/>
                <a:cs typeface="MS Gothic"/>
              </a:rPr>
              <a:t>n</a:t>
            </a:r>
            <a:r>
              <a:rPr sz="4800" spc="-87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615" dirty="0">
                <a:solidFill>
                  <a:srgbClr val="E0436C"/>
                </a:solidFill>
                <a:latin typeface="MS Gothic"/>
                <a:cs typeface="MS Gothic"/>
              </a:rPr>
              <a:t>un </a:t>
            </a:r>
            <a:r>
              <a:rPr sz="4800" spc="-270" dirty="0" err="1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4800" spc="-265" dirty="0" err="1">
                <a:solidFill>
                  <a:srgbClr val="E0436C"/>
                </a:solidFill>
                <a:latin typeface="MS Gothic"/>
                <a:cs typeface="MS Gothic"/>
              </a:rPr>
              <a:t>l</a:t>
            </a:r>
            <a:r>
              <a:rPr sz="4800" spc="610" dirty="0" err="1">
                <a:solidFill>
                  <a:srgbClr val="E0436C"/>
                </a:solidFill>
                <a:latin typeface="MS Gothic"/>
                <a:cs typeface="MS Gothic"/>
              </a:rPr>
              <a:t>g</a:t>
            </a:r>
            <a:r>
              <a:rPr sz="4800" spc="535" dirty="0" err="1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4800" spc="-450" dirty="0" err="1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4800" spc="-1080" dirty="0" err="1">
                <a:solidFill>
                  <a:srgbClr val="E0436C"/>
                </a:solidFill>
                <a:latin typeface="MS Gothic"/>
                <a:cs typeface="MS Gothic"/>
              </a:rPr>
              <a:t>i</a:t>
            </a:r>
            <a:r>
              <a:rPr sz="4800" spc="735" dirty="0" err="1">
                <a:solidFill>
                  <a:srgbClr val="E0436C"/>
                </a:solidFill>
                <a:latin typeface="MS Gothic"/>
                <a:cs typeface="MS Gothic"/>
              </a:rPr>
              <a:t>tm</a:t>
            </a:r>
            <a:r>
              <a:rPr sz="4800" spc="740" dirty="0" err="1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4800" spc="-88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-530" dirty="0" smtClean="0">
                <a:solidFill>
                  <a:srgbClr val="E0436C"/>
                </a:solidFill>
                <a:latin typeface="MS Gothic"/>
                <a:cs typeface="MS Gothic"/>
              </a:rPr>
              <a:t>(</a:t>
            </a:r>
            <a:r>
              <a:rPr lang="en-US" sz="4800" spc="-530" dirty="0" smtClean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610" dirty="0" err="1" smtClean="0">
                <a:solidFill>
                  <a:srgbClr val="E0436C"/>
                </a:solidFill>
                <a:latin typeface="MS Gothic"/>
                <a:cs typeface="MS Gothic"/>
              </a:rPr>
              <a:t>p</a:t>
            </a:r>
            <a:r>
              <a:rPr sz="4800" spc="-540" dirty="0" err="1" smtClean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4800" spc="525" dirty="0" err="1" smtClean="0">
                <a:solidFill>
                  <a:srgbClr val="E0436C"/>
                </a:solidFill>
                <a:latin typeface="MS Gothic"/>
                <a:cs typeface="MS Gothic"/>
              </a:rPr>
              <a:t>o</a:t>
            </a:r>
            <a:r>
              <a:rPr sz="4800" spc="90" dirty="0" err="1" smtClean="0">
                <a:solidFill>
                  <a:srgbClr val="E0436C"/>
                </a:solidFill>
                <a:latin typeface="MS Gothic"/>
                <a:cs typeface="MS Gothic"/>
              </a:rPr>
              <a:t>g</a:t>
            </a:r>
            <a:r>
              <a:rPr sz="4800" spc="85" dirty="0" err="1" smtClean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4800" spc="685" dirty="0" err="1" smtClean="0">
                <a:solidFill>
                  <a:srgbClr val="E0436C"/>
                </a:solidFill>
                <a:latin typeface="MS Gothic"/>
                <a:cs typeface="MS Gothic"/>
              </a:rPr>
              <a:t>ama</a:t>
            </a:r>
            <a:r>
              <a:rPr sz="4800" spc="685" dirty="0">
                <a:solidFill>
                  <a:srgbClr val="E0436C"/>
                </a:solidFill>
                <a:latin typeface="MS Gothic"/>
                <a:cs typeface="MS Gothic"/>
              </a:rPr>
              <a:t>) </a:t>
            </a:r>
            <a:r>
              <a:rPr sz="4800" spc="615" dirty="0">
                <a:solidFill>
                  <a:srgbClr val="E0436C"/>
                </a:solidFill>
                <a:latin typeface="MS Gothic"/>
                <a:cs typeface="MS Gothic"/>
              </a:rPr>
              <a:t>q</a:t>
            </a:r>
            <a:r>
              <a:rPr sz="4800" spc="620" dirty="0">
                <a:solidFill>
                  <a:srgbClr val="E0436C"/>
                </a:solidFill>
                <a:latin typeface="MS Gothic"/>
                <a:cs typeface="MS Gothic"/>
              </a:rPr>
              <a:t>u</a:t>
            </a:r>
            <a:r>
              <a:rPr sz="4800" spc="55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4800" spc="-875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-540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4800" spc="-175" dirty="0">
                <a:solidFill>
                  <a:srgbClr val="E0436C"/>
                </a:solidFill>
                <a:latin typeface="MS Gothic"/>
                <a:cs typeface="MS Gothic"/>
              </a:rPr>
              <a:t>ealic</a:t>
            </a:r>
            <a:r>
              <a:rPr sz="4800" spc="55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4800" spc="-88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160" dirty="0">
                <a:solidFill>
                  <a:srgbClr val="E0436C"/>
                </a:solidFill>
                <a:latin typeface="MS Gothic"/>
                <a:cs typeface="MS Gothic"/>
              </a:rPr>
              <a:t>est</a:t>
            </a:r>
            <a:r>
              <a:rPr sz="4800" spc="165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4800" spc="-880" dirty="0">
                <a:solidFill>
                  <a:srgbClr val="E0436C"/>
                </a:solidFill>
                <a:latin typeface="MS Gothic"/>
                <a:cs typeface="MS Gothic"/>
              </a:rPr>
              <a:t> </a:t>
            </a:r>
            <a:r>
              <a:rPr sz="4800" spc="-5" dirty="0">
                <a:solidFill>
                  <a:srgbClr val="E0436C"/>
                </a:solidFill>
                <a:latin typeface="MS Gothic"/>
                <a:cs typeface="MS Gothic"/>
              </a:rPr>
              <a:t>ta</a:t>
            </a:r>
            <a:r>
              <a:rPr sz="4800" spc="-540" dirty="0">
                <a:solidFill>
                  <a:srgbClr val="E0436C"/>
                </a:solidFill>
                <a:latin typeface="MS Gothic"/>
                <a:cs typeface="MS Gothic"/>
              </a:rPr>
              <a:t>r</a:t>
            </a:r>
            <a:r>
              <a:rPr sz="4800" spc="550" dirty="0">
                <a:solidFill>
                  <a:srgbClr val="E0436C"/>
                </a:solidFill>
                <a:latin typeface="MS Gothic"/>
                <a:cs typeface="MS Gothic"/>
              </a:rPr>
              <a:t>e</a:t>
            </a:r>
            <a:r>
              <a:rPr sz="4800" spc="509" dirty="0">
                <a:solidFill>
                  <a:srgbClr val="E0436C"/>
                </a:solidFill>
                <a:latin typeface="MS Gothic"/>
                <a:cs typeface="MS Gothic"/>
              </a:rPr>
              <a:t>a</a:t>
            </a:r>
            <a:r>
              <a:rPr sz="4800" spc="140" dirty="0">
                <a:solidFill>
                  <a:srgbClr val="E0436C"/>
                </a:solidFill>
                <a:latin typeface="MS Gothic"/>
                <a:cs typeface="MS Gothic"/>
              </a:rPr>
              <a:t>?</a:t>
            </a:r>
            <a:endParaRPr sz="4800" dirty="0">
              <a:latin typeface="MS Gothic"/>
              <a:cs typeface="MS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8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1040" y="338432"/>
            <a:ext cx="55860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330" dirty="0">
                <a:solidFill>
                  <a:srgbClr val="E0436C"/>
                </a:solidFill>
                <a:latin typeface="Trebuchet MS"/>
                <a:cs typeface="Trebuchet MS"/>
              </a:rPr>
              <a:t>A</a:t>
            </a:r>
            <a:r>
              <a:rPr sz="2400" b="1" spc="114" dirty="0">
                <a:solidFill>
                  <a:srgbClr val="E0436C"/>
                </a:solidFill>
                <a:latin typeface="Trebuchet MS"/>
                <a:cs typeface="Trebuchet MS"/>
              </a:rPr>
              <a:t>l</a:t>
            </a:r>
            <a:r>
              <a:rPr sz="2400" b="1" spc="505" dirty="0">
                <a:solidFill>
                  <a:srgbClr val="E0436C"/>
                </a:solidFill>
                <a:latin typeface="Trebuchet MS"/>
                <a:cs typeface="Trebuchet MS"/>
              </a:rPr>
              <a:t>g</a:t>
            </a:r>
            <a:r>
              <a:rPr sz="2400" b="1" spc="27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150" dirty="0">
                <a:solidFill>
                  <a:srgbClr val="E0436C"/>
                </a:solidFill>
                <a:latin typeface="Trebuchet MS"/>
                <a:cs typeface="Trebuchet MS"/>
              </a:rPr>
              <a:t>r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195" dirty="0">
                <a:solidFill>
                  <a:srgbClr val="E0436C"/>
                </a:solidFill>
                <a:latin typeface="Trebuchet MS"/>
                <a:cs typeface="Trebuchet MS"/>
              </a:rPr>
              <a:t>t</a:t>
            </a:r>
            <a:r>
              <a:rPr sz="2400" b="1" spc="415" dirty="0">
                <a:solidFill>
                  <a:srgbClr val="E0436C"/>
                </a:solidFill>
                <a:latin typeface="Trebuchet MS"/>
                <a:cs typeface="Trebuchet MS"/>
              </a:rPr>
              <a:t>m</a:t>
            </a:r>
            <a:r>
              <a:rPr sz="2400" b="1" spc="285" dirty="0">
                <a:solidFill>
                  <a:srgbClr val="E0436C"/>
                </a:solidFill>
                <a:latin typeface="Trebuchet MS"/>
                <a:cs typeface="Trebuchet MS"/>
              </a:rPr>
              <a:t>o</a:t>
            </a:r>
            <a:r>
              <a:rPr sz="2400" b="1" spc="114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1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2400" b="1" spc="229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2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2400" b="1" spc="254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85" dirty="0">
                <a:solidFill>
                  <a:srgbClr val="E0436C"/>
                </a:solidFill>
                <a:latin typeface="Trebuchet MS"/>
                <a:cs typeface="Trebuchet MS"/>
              </a:rPr>
              <a:t>t</a:t>
            </a:r>
            <a:r>
              <a:rPr sz="2400" b="1" spc="200" dirty="0">
                <a:solidFill>
                  <a:srgbClr val="E0436C"/>
                </a:solidFill>
                <a:latin typeface="Trebuchet MS"/>
                <a:cs typeface="Trebuchet MS"/>
              </a:rPr>
              <a:t>ec</a:t>
            </a:r>
            <a:r>
              <a:rPr sz="2400" b="1" spc="195" dirty="0">
                <a:solidFill>
                  <a:srgbClr val="E0436C"/>
                </a:solidFill>
                <a:latin typeface="Trebuchet MS"/>
                <a:cs typeface="Trebuchet MS"/>
              </a:rPr>
              <a:t>c</a:t>
            </a:r>
            <a:r>
              <a:rPr sz="2400" b="1" spc="110" dirty="0">
                <a:solidFill>
                  <a:srgbClr val="E0436C"/>
                </a:solidFill>
                <a:latin typeface="Trebuchet MS"/>
                <a:cs typeface="Trebuchet MS"/>
              </a:rPr>
              <a:t>i</a:t>
            </a:r>
            <a:r>
              <a:rPr sz="2400" b="1" spc="275" dirty="0">
                <a:solidFill>
                  <a:srgbClr val="E0436C"/>
                </a:solidFill>
                <a:latin typeface="Trebuchet MS"/>
                <a:cs typeface="Trebuchet MS"/>
              </a:rPr>
              <a:t>ó</a:t>
            </a:r>
            <a:r>
              <a:rPr sz="2400" b="1" spc="280" dirty="0">
                <a:solidFill>
                  <a:srgbClr val="E0436C"/>
                </a:solidFill>
                <a:latin typeface="Trebuchet MS"/>
                <a:cs typeface="Trebuchet MS"/>
              </a:rPr>
              <a:t>n</a:t>
            </a:r>
            <a:r>
              <a:rPr sz="2400" b="1" spc="114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310" dirty="0">
                <a:solidFill>
                  <a:srgbClr val="E0436C"/>
                </a:solidFill>
                <a:latin typeface="Trebuchet MS"/>
                <a:cs typeface="Trebuchet MS"/>
              </a:rPr>
              <a:t>d</a:t>
            </a:r>
            <a:r>
              <a:rPr sz="2400" b="1" spc="229" dirty="0">
                <a:solidFill>
                  <a:srgbClr val="E0436C"/>
                </a:solidFill>
                <a:latin typeface="Trebuchet MS"/>
                <a:cs typeface="Trebuchet MS"/>
              </a:rPr>
              <a:t>e</a:t>
            </a:r>
            <a:r>
              <a:rPr sz="2400" b="1" spc="120" dirty="0">
                <a:solidFill>
                  <a:srgbClr val="E0436C"/>
                </a:solidFill>
                <a:latin typeface="Trebuchet MS"/>
                <a:cs typeface="Trebuchet MS"/>
              </a:rPr>
              <a:t> </a:t>
            </a:r>
            <a:r>
              <a:rPr sz="2400" b="1" spc="295" dirty="0">
                <a:solidFill>
                  <a:srgbClr val="E0436C"/>
                </a:solidFill>
                <a:latin typeface="Trebuchet MS"/>
                <a:cs typeface="Trebuchet MS"/>
              </a:rPr>
              <a:t>s</a:t>
            </a:r>
            <a:r>
              <a:rPr sz="2400" b="1" spc="395" dirty="0">
                <a:solidFill>
                  <a:srgbClr val="E0436C"/>
                </a:solidFill>
                <a:latin typeface="Trebuchet MS"/>
                <a:cs typeface="Trebuchet MS"/>
              </a:rPr>
              <a:t>p</a:t>
            </a:r>
            <a:r>
              <a:rPr sz="2400" b="1" spc="375" dirty="0">
                <a:solidFill>
                  <a:srgbClr val="E0436C"/>
                </a:solidFill>
                <a:latin typeface="Trebuchet MS"/>
                <a:cs typeface="Trebuchet MS"/>
              </a:rPr>
              <a:t>am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1780" y="948510"/>
            <a:ext cx="2637790" cy="391160"/>
          </a:xfrm>
          <a:custGeom>
            <a:avLst/>
            <a:gdLst/>
            <a:ahLst/>
            <a:cxnLst/>
            <a:rect l="l" t="t" r="r" b="b"/>
            <a:pathLst>
              <a:path w="2637790" h="391159">
                <a:moveTo>
                  <a:pt x="2581910" y="389889"/>
                </a:moveTo>
                <a:lnTo>
                  <a:pt x="52069" y="389889"/>
                </a:lnTo>
                <a:lnTo>
                  <a:pt x="54609" y="391160"/>
                </a:lnTo>
                <a:lnTo>
                  <a:pt x="2579370" y="391160"/>
                </a:lnTo>
                <a:lnTo>
                  <a:pt x="2581910" y="389889"/>
                </a:lnTo>
                <a:close/>
              </a:path>
              <a:path w="2637790" h="391159">
                <a:moveTo>
                  <a:pt x="2588260" y="1270"/>
                </a:moveTo>
                <a:lnTo>
                  <a:pt x="48259" y="1270"/>
                </a:lnTo>
                <a:lnTo>
                  <a:pt x="45719" y="2539"/>
                </a:lnTo>
                <a:lnTo>
                  <a:pt x="38100" y="5080"/>
                </a:lnTo>
                <a:lnTo>
                  <a:pt x="35559" y="6350"/>
                </a:lnTo>
                <a:lnTo>
                  <a:pt x="33019" y="8889"/>
                </a:lnTo>
                <a:lnTo>
                  <a:pt x="29209" y="10160"/>
                </a:lnTo>
                <a:lnTo>
                  <a:pt x="26669" y="12700"/>
                </a:lnTo>
                <a:lnTo>
                  <a:pt x="24129" y="13970"/>
                </a:lnTo>
                <a:lnTo>
                  <a:pt x="13969" y="24130"/>
                </a:lnTo>
                <a:lnTo>
                  <a:pt x="12700" y="26670"/>
                </a:lnTo>
                <a:lnTo>
                  <a:pt x="10159" y="29210"/>
                </a:lnTo>
                <a:lnTo>
                  <a:pt x="8889" y="31750"/>
                </a:lnTo>
                <a:lnTo>
                  <a:pt x="7619" y="35560"/>
                </a:lnTo>
                <a:lnTo>
                  <a:pt x="6350" y="38100"/>
                </a:lnTo>
                <a:lnTo>
                  <a:pt x="3809" y="41910"/>
                </a:lnTo>
                <a:lnTo>
                  <a:pt x="3809" y="44450"/>
                </a:lnTo>
                <a:lnTo>
                  <a:pt x="2539" y="48260"/>
                </a:lnTo>
                <a:lnTo>
                  <a:pt x="1269" y="50800"/>
                </a:lnTo>
                <a:lnTo>
                  <a:pt x="1269" y="54610"/>
                </a:lnTo>
                <a:lnTo>
                  <a:pt x="0" y="58420"/>
                </a:lnTo>
                <a:lnTo>
                  <a:pt x="0" y="332739"/>
                </a:lnTo>
                <a:lnTo>
                  <a:pt x="1269" y="336550"/>
                </a:lnTo>
                <a:lnTo>
                  <a:pt x="1269" y="340360"/>
                </a:lnTo>
                <a:lnTo>
                  <a:pt x="2539" y="342900"/>
                </a:lnTo>
                <a:lnTo>
                  <a:pt x="3809" y="346710"/>
                </a:lnTo>
                <a:lnTo>
                  <a:pt x="3809" y="349250"/>
                </a:lnTo>
                <a:lnTo>
                  <a:pt x="6350" y="353060"/>
                </a:lnTo>
                <a:lnTo>
                  <a:pt x="7619" y="355600"/>
                </a:lnTo>
                <a:lnTo>
                  <a:pt x="8889" y="359410"/>
                </a:lnTo>
                <a:lnTo>
                  <a:pt x="10159" y="361950"/>
                </a:lnTo>
                <a:lnTo>
                  <a:pt x="12700" y="364489"/>
                </a:lnTo>
                <a:lnTo>
                  <a:pt x="13969" y="367030"/>
                </a:lnTo>
                <a:lnTo>
                  <a:pt x="24129" y="377189"/>
                </a:lnTo>
                <a:lnTo>
                  <a:pt x="26669" y="378460"/>
                </a:lnTo>
                <a:lnTo>
                  <a:pt x="29209" y="381000"/>
                </a:lnTo>
                <a:lnTo>
                  <a:pt x="33019" y="382270"/>
                </a:lnTo>
                <a:lnTo>
                  <a:pt x="35559" y="384810"/>
                </a:lnTo>
                <a:lnTo>
                  <a:pt x="38100" y="386080"/>
                </a:lnTo>
                <a:lnTo>
                  <a:pt x="45719" y="388620"/>
                </a:lnTo>
                <a:lnTo>
                  <a:pt x="48259" y="389889"/>
                </a:lnTo>
                <a:lnTo>
                  <a:pt x="2585720" y="389889"/>
                </a:lnTo>
                <a:lnTo>
                  <a:pt x="2589530" y="388620"/>
                </a:lnTo>
                <a:lnTo>
                  <a:pt x="2592070" y="387350"/>
                </a:lnTo>
                <a:lnTo>
                  <a:pt x="2595880" y="387350"/>
                </a:lnTo>
                <a:lnTo>
                  <a:pt x="2598420" y="384810"/>
                </a:lnTo>
                <a:lnTo>
                  <a:pt x="2602230" y="383539"/>
                </a:lnTo>
                <a:lnTo>
                  <a:pt x="2607310" y="381000"/>
                </a:lnTo>
                <a:lnTo>
                  <a:pt x="2609849" y="378460"/>
                </a:lnTo>
                <a:lnTo>
                  <a:pt x="2613660" y="377189"/>
                </a:lnTo>
                <a:lnTo>
                  <a:pt x="2621280" y="369570"/>
                </a:lnTo>
                <a:lnTo>
                  <a:pt x="2622549" y="367030"/>
                </a:lnTo>
                <a:lnTo>
                  <a:pt x="2627630" y="361950"/>
                </a:lnTo>
                <a:lnTo>
                  <a:pt x="2628899" y="358139"/>
                </a:lnTo>
                <a:lnTo>
                  <a:pt x="2631440" y="353060"/>
                </a:lnTo>
                <a:lnTo>
                  <a:pt x="2633980" y="345439"/>
                </a:lnTo>
                <a:lnTo>
                  <a:pt x="2635249" y="342900"/>
                </a:lnTo>
                <a:lnTo>
                  <a:pt x="2636520" y="339089"/>
                </a:lnTo>
                <a:lnTo>
                  <a:pt x="2636520" y="332739"/>
                </a:lnTo>
                <a:lnTo>
                  <a:pt x="2637790" y="328930"/>
                </a:lnTo>
                <a:lnTo>
                  <a:pt x="2636520" y="64770"/>
                </a:lnTo>
                <a:lnTo>
                  <a:pt x="2636520" y="54610"/>
                </a:lnTo>
                <a:lnTo>
                  <a:pt x="2635249" y="50800"/>
                </a:lnTo>
                <a:lnTo>
                  <a:pt x="2635249" y="48260"/>
                </a:lnTo>
                <a:lnTo>
                  <a:pt x="2633980" y="44450"/>
                </a:lnTo>
                <a:lnTo>
                  <a:pt x="2632710" y="41910"/>
                </a:lnTo>
                <a:lnTo>
                  <a:pt x="2631440" y="38100"/>
                </a:lnTo>
                <a:lnTo>
                  <a:pt x="2628899" y="33020"/>
                </a:lnTo>
                <a:lnTo>
                  <a:pt x="2626360" y="29210"/>
                </a:lnTo>
                <a:lnTo>
                  <a:pt x="2625090" y="26670"/>
                </a:lnTo>
                <a:lnTo>
                  <a:pt x="2612390" y="13970"/>
                </a:lnTo>
                <a:lnTo>
                  <a:pt x="2609849" y="12700"/>
                </a:lnTo>
                <a:lnTo>
                  <a:pt x="2607310" y="10160"/>
                </a:lnTo>
                <a:lnTo>
                  <a:pt x="2604770" y="8889"/>
                </a:lnTo>
                <a:lnTo>
                  <a:pt x="2600960" y="6350"/>
                </a:lnTo>
                <a:lnTo>
                  <a:pt x="2595880" y="3810"/>
                </a:lnTo>
                <a:lnTo>
                  <a:pt x="2588260" y="1270"/>
                </a:lnTo>
                <a:close/>
              </a:path>
              <a:path w="2637790" h="391159">
                <a:moveTo>
                  <a:pt x="2581910" y="0"/>
                </a:moveTo>
                <a:lnTo>
                  <a:pt x="54609" y="0"/>
                </a:lnTo>
                <a:lnTo>
                  <a:pt x="52069" y="1270"/>
                </a:lnTo>
                <a:lnTo>
                  <a:pt x="2585720" y="1270"/>
                </a:lnTo>
                <a:lnTo>
                  <a:pt x="2581910" y="0"/>
                </a:lnTo>
                <a:close/>
              </a:path>
            </a:pathLst>
          </a:custGeom>
          <a:solidFill>
            <a:srgbClr val="E8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1780" y="948510"/>
            <a:ext cx="2637790" cy="391160"/>
          </a:xfrm>
          <a:custGeom>
            <a:avLst/>
            <a:gdLst/>
            <a:ahLst/>
            <a:cxnLst/>
            <a:rect l="l" t="t" r="r" b="b"/>
            <a:pathLst>
              <a:path w="2637790" h="391159">
                <a:moveTo>
                  <a:pt x="0" y="64770"/>
                </a:moveTo>
                <a:lnTo>
                  <a:pt x="0" y="62230"/>
                </a:lnTo>
                <a:lnTo>
                  <a:pt x="0" y="58420"/>
                </a:lnTo>
                <a:lnTo>
                  <a:pt x="1269" y="54610"/>
                </a:lnTo>
                <a:lnTo>
                  <a:pt x="1269" y="50800"/>
                </a:lnTo>
                <a:lnTo>
                  <a:pt x="2539" y="48260"/>
                </a:lnTo>
                <a:lnTo>
                  <a:pt x="3809" y="44450"/>
                </a:lnTo>
                <a:lnTo>
                  <a:pt x="3809" y="41910"/>
                </a:lnTo>
                <a:lnTo>
                  <a:pt x="6350" y="38100"/>
                </a:lnTo>
                <a:lnTo>
                  <a:pt x="7619" y="35560"/>
                </a:lnTo>
                <a:lnTo>
                  <a:pt x="8889" y="31750"/>
                </a:lnTo>
                <a:lnTo>
                  <a:pt x="10159" y="29210"/>
                </a:lnTo>
                <a:lnTo>
                  <a:pt x="12700" y="26670"/>
                </a:lnTo>
                <a:lnTo>
                  <a:pt x="13969" y="24130"/>
                </a:lnTo>
                <a:lnTo>
                  <a:pt x="16509" y="21589"/>
                </a:lnTo>
                <a:lnTo>
                  <a:pt x="19050" y="19050"/>
                </a:lnTo>
                <a:lnTo>
                  <a:pt x="21589" y="16510"/>
                </a:lnTo>
                <a:lnTo>
                  <a:pt x="24129" y="13970"/>
                </a:lnTo>
                <a:lnTo>
                  <a:pt x="26669" y="12700"/>
                </a:lnTo>
                <a:lnTo>
                  <a:pt x="29209" y="10160"/>
                </a:lnTo>
                <a:lnTo>
                  <a:pt x="33019" y="8889"/>
                </a:lnTo>
                <a:lnTo>
                  <a:pt x="35559" y="6350"/>
                </a:lnTo>
                <a:lnTo>
                  <a:pt x="38100" y="5080"/>
                </a:lnTo>
                <a:lnTo>
                  <a:pt x="41909" y="3810"/>
                </a:lnTo>
                <a:lnTo>
                  <a:pt x="45719" y="2539"/>
                </a:lnTo>
                <a:lnTo>
                  <a:pt x="48259" y="1270"/>
                </a:lnTo>
                <a:lnTo>
                  <a:pt x="52069" y="1270"/>
                </a:lnTo>
                <a:lnTo>
                  <a:pt x="54609" y="0"/>
                </a:lnTo>
                <a:lnTo>
                  <a:pt x="58419" y="0"/>
                </a:lnTo>
                <a:lnTo>
                  <a:pt x="2571749" y="0"/>
                </a:lnTo>
                <a:lnTo>
                  <a:pt x="2581910" y="0"/>
                </a:lnTo>
                <a:lnTo>
                  <a:pt x="2585720" y="1270"/>
                </a:lnTo>
                <a:lnTo>
                  <a:pt x="2588260" y="1270"/>
                </a:lnTo>
                <a:lnTo>
                  <a:pt x="2592070" y="2539"/>
                </a:lnTo>
                <a:lnTo>
                  <a:pt x="2595880" y="3810"/>
                </a:lnTo>
                <a:lnTo>
                  <a:pt x="2598420" y="5080"/>
                </a:lnTo>
                <a:lnTo>
                  <a:pt x="2600960" y="6350"/>
                </a:lnTo>
                <a:lnTo>
                  <a:pt x="2604770" y="8889"/>
                </a:lnTo>
                <a:lnTo>
                  <a:pt x="2607310" y="10160"/>
                </a:lnTo>
                <a:lnTo>
                  <a:pt x="2609849" y="12700"/>
                </a:lnTo>
                <a:lnTo>
                  <a:pt x="2612390" y="13970"/>
                </a:lnTo>
                <a:lnTo>
                  <a:pt x="2614930" y="16510"/>
                </a:lnTo>
                <a:lnTo>
                  <a:pt x="2617470" y="19050"/>
                </a:lnTo>
                <a:lnTo>
                  <a:pt x="2620010" y="21589"/>
                </a:lnTo>
                <a:lnTo>
                  <a:pt x="2622549" y="24130"/>
                </a:lnTo>
                <a:lnTo>
                  <a:pt x="2625090" y="26670"/>
                </a:lnTo>
                <a:lnTo>
                  <a:pt x="2626360" y="29210"/>
                </a:lnTo>
                <a:lnTo>
                  <a:pt x="2628899" y="33020"/>
                </a:lnTo>
                <a:lnTo>
                  <a:pt x="2630170" y="35560"/>
                </a:lnTo>
                <a:lnTo>
                  <a:pt x="2631440" y="38100"/>
                </a:lnTo>
                <a:lnTo>
                  <a:pt x="2632710" y="41910"/>
                </a:lnTo>
                <a:lnTo>
                  <a:pt x="2633980" y="44450"/>
                </a:lnTo>
                <a:lnTo>
                  <a:pt x="2635249" y="48260"/>
                </a:lnTo>
                <a:lnTo>
                  <a:pt x="2635249" y="50800"/>
                </a:lnTo>
                <a:lnTo>
                  <a:pt x="2636520" y="54610"/>
                </a:lnTo>
                <a:lnTo>
                  <a:pt x="2636520" y="58420"/>
                </a:lnTo>
                <a:lnTo>
                  <a:pt x="2636520" y="62230"/>
                </a:lnTo>
                <a:lnTo>
                  <a:pt x="2636520" y="64770"/>
                </a:lnTo>
                <a:lnTo>
                  <a:pt x="2637790" y="326389"/>
                </a:lnTo>
                <a:lnTo>
                  <a:pt x="2637790" y="328930"/>
                </a:lnTo>
                <a:lnTo>
                  <a:pt x="2636520" y="332739"/>
                </a:lnTo>
                <a:lnTo>
                  <a:pt x="2636520" y="336550"/>
                </a:lnTo>
                <a:lnTo>
                  <a:pt x="2636520" y="339089"/>
                </a:lnTo>
                <a:lnTo>
                  <a:pt x="2635249" y="342900"/>
                </a:lnTo>
                <a:lnTo>
                  <a:pt x="2633980" y="345439"/>
                </a:lnTo>
                <a:lnTo>
                  <a:pt x="2632710" y="349250"/>
                </a:lnTo>
                <a:lnTo>
                  <a:pt x="2631440" y="353060"/>
                </a:lnTo>
                <a:lnTo>
                  <a:pt x="2630170" y="355600"/>
                </a:lnTo>
                <a:lnTo>
                  <a:pt x="2628899" y="358139"/>
                </a:lnTo>
                <a:lnTo>
                  <a:pt x="2627630" y="361950"/>
                </a:lnTo>
                <a:lnTo>
                  <a:pt x="2625090" y="364489"/>
                </a:lnTo>
                <a:lnTo>
                  <a:pt x="2622549" y="367030"/>
                </a:lnTo>
                <a:lnTo>
                  <a:pt x="2621280" y="369570"/>
                </a:lnTo>
                <a:lnTo>
                  <a:pt x="2618740" y="372110"/>
                </a:lnTo>
                <a:lnTo>
                  <a:pt x="2616199" y="374650"/>
                </a:lnTo>
                <a:lnTo>
                  <a:pt x="2613660" y="377189"/>
                </a:lnTo>
                <a:lnTo>
                  <a:pt x="2609849" y="378460"/>
                </a:lnTo>
                <a:lnTo>
                  <a:pt x="2607310" y="381000"/>
                </a:lnTo>
                <a:lnTo>
                  <a:pt x="2604770" y="382270"/>
                </a:lnTo>
                <a:lnTo>
                  <a:pt x="2602230" y="383539"/>
                </a:lnTo>
                <a:lnTo>
                  <a:pt x="2598420" y="384810"/>
                </a:lnTo>
                <a:lnTo>
                  <a:pt x="2595880" y="387350"/>
                </a:lnTo>
                <a:lnTo>
                  <a:pt x="2592070" y="387350"/>
                </a:lnTo>
                <a:lnTo>
                  <a:pt x="2589530" y="388620"/>
                </a:lnTo>
                <a:lnTo>
                  <a:pt x="2585720" y="389889"/>
                </a:lnTo>
                <a:lnTo>
                  <a:pt x="2581910" y="389889"/>
                </a:lnTo>
                <a:lnTo>
                  <a:pt x="2579370" y="391160"/>
                </a:lnTo>
                <a:lnTo>
                  <a:pt x="2575560" y="391160"/>
                </a:lnTo>
                <a:lnTo>
                  <a:pt x="54609" y="391160"/>
                </a:lnTo>
                <a:lnTo>
                  <a:pt x="52069" y="389889"/>
                </a:lnTo>
                <a:lnTo>
                  <a:pt x="48259" y="389889"/>
                </a:lnTo>
                <a:lnTo>
                  <a:pt x="45719" y="388620"/>
                </a:lnTo>
                <a:lnTo>
                  <a:pt x="41909" y="387350"/>
                </a:lnTo>
                <a:lnTo>
                  <a:pt x="38100" y="386080"/>
                </a:lnTo>
                <a:lnTo>
                  <a:pt x="35559" y="384810"/>
                </a:lnTo>
                <a:lnTo>
                  <a:pt x="33019" y="382270"/>
                </a:lnTo>
                <a:lnTo>
                  <a:pt x="29209" y="381000"/>
                </a:lnTo>
                <a:lnTo>
                  <a:pt x="26669" y="378460"/>
                </a:lnTo>
                <a:lnTo>
                  <a:pt x="24129" y="377189"/>
                </a:lnTo>
                <a:lnTo>
                  <a:pt x="21589" y="374650"/>
                </a:lnTo>
                <a:lnTo>
                  <a:pt x="19050" y="372110"/>
                </a:lnTo>
                <a:lnTo>
                  <a:pt x="16509" y="369570"/>
                </a:lnTo>
                <a:lnTo>
                  <a:pt x="13969" y="367030"/>
                </a:lnTo>
                <a:lnTo>
                  <a:pt x="12700" y="364489"/>
                </a:lnTo>
                <a:lnTo>
                  <a:pt x="10159" y="361950"/>
                </a:lnTo>
                <a:lnTo>
                  <a:pt x="8889" y="359410"/>
                </a:lnTo>
                <a:lnTo>
                  <a:pt x="7619" y="355600"/>
                </a:lnTo>
                <a:lnTo>
                  <a:pt x="6350" y="353060"/>
                </a:lnTo>
                <a:lnTo>
                  <a:pt x="3809" y="349250"/>
                </a:lnTo>
                <a:lnTo>
                  <a:pt x="3809" y="346710"/>
                </a:lnTo>
                <a:lnTo>
                  <a:pt x="2539" y="342900"/>
                </a:lnTo>
                <a:lnTo>
                  <a:pt x="1269" y="340360"/>
                </a:lnTo>
                <a:lnTo>
                  <a:pt x="1269" y="336550"/>
                </a:lnTo>
                <a:lnTo>
                  <a:pt x="0" y="332739"/>
                </a:lnTo>
                <a:lnTo>
                  <a:pt x="0" y="328930"/>
                </a:lnTo>
                <a:lnTo>
                  <a:pt x="0" y="326389"/>
                </a:lnTo>
                <a:lnTo>
                  <a:pt x="0" y="64770"/>
                </a:lnTo>
                <a:close/>
              </a:path>
            </a:pathLst>
          </a:custGeom>
          <a:ln w="9344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1780" y="9485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79570" y="13396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6400" y="1342210"/>
            <a:ext cx="1181100" cy="505459"/>
          </a:xfrm>
          <a:custGeom>
            <a:avLst/>
            <a:gdLst/>
            <a:ahLst/>
            <a:cxnLst/>
            <a:rect l="l" t="t" r="r" b="b"/>
            <a:pathLst>
              <a:path w="1181100" h="505460">
                <a:moveTo>
                  <a:pt x="1181100" y="0"/>
                </a:moveTo>
                <a:lnTo>
                  <a:pt x="0" y="505460"/>
                </a:lnTo>
              </a:path>
            </a:pathLst>
          </a:custGeom>
          <a:ln w="934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1630" y="1810840"/>
            <a:ext cx="83820" cy="69850"/>
          </a:xfrm>
          <a:custGeom>
            <a:avLst/>
            <a:gdLst/>
            <a:ahLst/>
            <a:cxnLst/>
            <a:rect l="l" t="t" r="r" b="b"/>
            <a:pathLst>
              <a:path w="83819" h="69850">
                <a:moveTo>
                  <a:pt x="54609" y="0"/>
                </a:moveTo>
                <a:lnTo>
                  <a:pt x="0" y="64769"/>
                </a:lnTo>
                <a:lnTo>
                  <a:pt x="83819" y="69850"/>
                </a:lnTo>
                <a:lnTo>
                  <a:pt x="54609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1310" y="1342210"/>
            <a:ext cx="1252220" cy="506730"/>
          </a:xfrm>
          <a:custGeom>
            <a:avLst/>
            <a:gdLst/>
            <a:ahLst/>
            <a:cxnLst/>
            <a:rect l="l" t="t" r="r" b="b"/>
            <a:pathLst>
              <a:path w="1252220" h="506730">
                <a:moveTo>
                  <a:pt x="0" y="0"/>
                </a:moveTo>
                <a:lnTo>
                  <a:pt x="1252219" y="506730"/>
                </a:lnTo>
              </a:path>
            </a:pathLst>
          </a:custGeom>
          <a:ln w="934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95750" y="1812110"/>
            <a:ext cx="83820" cy="69850"/>
          </a:xfrm>
          <a:custGeom>
            <a:avLst/>
            <a:gdLst/>
            <a:ahLst/>
            <a:cxnLst/>
            <a:rect l="l" t="t" r="r" b="b"/>
            <a:pathLst>
              <a:path w="83820" h="69850">
                <a:moveTo>
                  <a:pt x="27939" y="0"/>
                </a:moveTo>
                <a:lnTo>
                  <a:pt x="0" y="69850"/>
                </a:lnTo>
                <a:lnTo>
                  <a:pt x="83820" y="63500"/>
                </a:lnTo>
                <a:lnTo>
                  <a:pt x="27939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61310" y="1984830"/>
            <a:ext cx="2637790" cy="392430"/>
          </a:xfrm>
          <a:custGeom>
            <a:avLst/>
            <a:gdLst/>
            <a:ahLst/>
            <a:cxnLst/>
            <a:rect l="l" t="t" r="r" b="b"/>
            <a:pathLst>
              <a:path w="2637790" h="392430">
                <a:moveTo>
                  <a:pt x="2579369" y="391159"/>
                </a:moveTo>
                <a:lnTo>
                  <a:pt x="54609" y="391159"/>
                </a:lnTo>
                <a:lnTo>
                  <a:pt x="58419" y="392429"/>
                </a:lnTo>
                <a:lnTo>
                  <a:pt x="2575560" y="392429"/>
                </a:lnTo>
                <a:lnTo>
                  <a:pt x="2579369" y="391159"/>
                </a:lnTo>
                <a:close/>
              </a:path>
              <a:path w="2637790" h="392430">
                <a:moveTo>
                  <a:pt x="2588260" y="2539"/>
                </a:moveTo>
                <a:lnTo>
                  <a:pt x="48259" y="2539"/>
                </a:lnTo>
                <a:lnTo>
                  <a:pt x="44450" y="3809"/>
                </a:lnTo>
                <a:lnTo>
                  <a:pt x="41909" y="5079"/>
                </a:lnTo>
                <a:lnTo>
                  <a:pt x="38100" y="6350"/>
                </a:lnTo>
                <a:lnTo>
                  <a:pt x="33019" y="8889"/>
                </a:lnTo>
                <a:lnTo>
                  <a:pt x="29209" y="11429"/>
                </a:lnTo>
                <a:lnTo>
                  <a:pt x="26669" y="12700"/>
                </a:lnTo>
                <a:lnTo>
                  <a:pt x="24129" y="15239"/>
                </a:lnTo>
                <a:lnTo>
                  <a:pt x="21589" y="16509"/>
                </a:lnTo>
                <a:lnTo>
                  <a:pt x="13969" y="24129"/>
                </a:lnTo>
                <a:lnTo>
                  <a:pt x="12700" y="27939"/>
                </a:lnTo>
                <a:lnTo>
                  <a:pt x="10159" y="30479"/>
                </a:lnTo>
                <a:lnTo>
                  <a:pt x="8889" y="33019"/>
                </a:lnTo>
                <a:lnTo>
                  <a:pt x="7619" y="36829"/>
                </a:lnTo>
                <a:lnTo>
                  <a:pt x="6350" y="39369"/>
                </a:lnTo>
                <a:lnTo>
                  <a:pt x="3809" y="41909"/>
                </a:lnTo>
                <a:lnTo>
                  <a:pt x="3809" y="45719"/>
                </a:lnTo>
                <a:lnTo>
                  <a:pt x="2539" y="48259"/>
                </a:lnTo>
                <a:lnTo>
                  <a:pt x="1269" y="52069"/>
                </a:lnTo>
                <a:lnTo>
                  <a:pt x="1269" y="55879"/>
                </a:lnTo>
                <a:lnTo>
                  <a:pt x="0" y="58419"/>
                </a:lnTo>
                <a:lnTo>
                  <a:pt x="0" y="334009"/>
                </a:lnTo>
                <a:lnTo>
                  <a:pt x="1269" y="336550"/>
                </a:lnTo>
                <a:lnTo>
                  <a:pt x="1269" y="340359"/>
                </a:lnTo>
                <a:lnTo>
                  <a:pt x="2539" y="344169"/>
                </a:lnTo>
                <a:lnTo>
                  <a:pt x="3809" y="346709"/>
                </a:lnTo>
                <a:lnTo>
                  <a:pt x="3809" y="350519"/>
                </a:lnTo>
                <a:lnTo>
                  <a:pt x="6350" y="354329"/>
                </a:lnTo>
                <a:lnTo>
                  <a:pt x="8889" y="359409"/>
                </a:lnTo>
                <a:lnTo>
                  <a:pt x="10159" y="363219"/>
                </a:lnTo>
                <a:lnTo>
                  <a:pt x="12700" y="365759"/>
                </a:lnTo>
                <a:lnTo>
                  <a:pt x="13969" y="368300"/>
                </a:lnTo>
                <a:lnTo>
                  <a:pt x="24129" y="378459"/>
                </a:lnTo>
                <a:lnTo>
                  <a:pt x="26669" y="379729"/>
                </a:lnTo>
                <a:lnTo>
                  <a:pt x="29209" y="382269"/>
                </a:lnTo>
                <a:lnTo>
                  <a:pt x="33019" y="383539"/>
                </a:lnTo>
                <a:lnTo>
                  <a:pt x="38100" y="386079"/>
                </a:lnTo>
                <a:lnTo>
                  <a:pt x="41909" y="387350"/>
                </a:lnTo>
                <a:lnTo>
                  <a:pt x="44450" y="388619"/>
                </a:lnTo>
                <a:lnTo>
                  <a:pt x="52069" y="391159"/>
                </a:lnTo>
                <a:lnTo>
                  <a:pt x="2581910" y="391159"/>
                </a:lnTo>
                <a:lnTo>
                  <a:pt x="2585719" y="389889"/>
                </a:lnTo>
                <a:lnTo>
                  <a:pt x="2589529" y="389889"/>
                </a:lnTo>
                <a:lnTo>
                  <a:pt x="2592069" y="388619"/>
                </a:lnTo>
                <a:lnTo>
                  <a:pt x="2595879" y="387350"/>
                </a:lnTo>
                <a:lnTo>
                  <a:pt x="2598419" y="386079"/>
                </a:lnTo>
                <a:lnTo>
                  <a:pt x="2602229" y="384809"/>
                </a:lnTo>
                <a:lnTo>
                  <a:pt x="2604769" y="383539"/>
                </a:lnTo>
                <a:lnTo>
                  <a:pt x="2607310" y="381000"/>
                </a:lnTo>
                <a:lnTo>
                  <a:pt x="2609850" y="379729"/>
                </a:lnTo>
                <a:lnTo>
                  <a:pt x="2613660" y="377189"/>
                </a:lnTo>
                <a:lnTo>
                  <a:pt x="2616200" y="375919"/>
                </a:lnTo>
                <a:lnTo>
                  <a:pt x="2621279" y="370839"/>
                </a:lnTo>
                <a:lnTo>
                  <a:pt x="2622550" y="368300"/>
                </a:lnTo>
                <a:lnTo>
                  <a:pt x="2625090" y="364489"/>
                </a:lnTo>
                <a:lnTo>
                  <a:pt x="2626360" y="361950"/>
                </a:lnTo>
                <a:lnTo>
                  <a:pt x="2628900" y="359409"/>
                </a:lnTo>
                <a:lnTo>
                  <a:pt x="2630169" y="356869"/>
                </a:lnTo>
                <a:lnTo>
                  <a:pt x="2631440" y="353059"/>
                </a:lnTo>
                <a:lnTo>
                  <a:pt x="2632710" y="350519"/>
                </a:lnTo>
                <a:lnTo>
                  <a:pt x="2633979" y="346709"/>
                </a:lnTo>
                <a:lnTo>
                  <a:pt x="2635250" y="344169"/>
                </a:lnTo>
                <a:lnTo>
                  <a:pt x="2636519" y="340359"/>
                </a:lnTo>
                <a:lnTo>
                  <a:pt x="2636519" y="334009"/>
                </a:lnTo>
                <a:lnTo>
                  <a:pt x="2637790" y="330200"/>
                </a:lnTo>
                <a:lnTo>
                  <a:pt x="2637790" y="326389"/>
                </a:lnTo>
                <a:lnTo>
                  <a:pt x="2636519" y="66039"/>
                </a:lnTo>
                <a:lnTo>
                  <a:pt x="2636519" y="55879"/>
                </a:lnTo>
                <a:lnTo>
                  <a:pt x="2635250" y="52069"/>
                </a:lnTo>
                <a:lnTo>
                  <a:pt x="2635250" y="48259"/>
                </a:lnTo>
                <a:lnTo>
                  <a:pt x="2633979" y="45719"/>
                </a:lnTo>
                <a:lnTo>
                  <a:pt x="2632710" y="41909"/>
                </a:lnTo>
                <a:lnTo>
                  <a:pt x="2630169" y="36829"/>
                </a:lnTo>
                <a:lnTo>
                  <a:pt x="2628900" y="33019"/>
                </a:lnTo>
                <a:lnTo>
                  <a:pt x="2623819" y="27939"/>
                </a:lnTo>
                <a:lnTo>
                  <a:pt x="2622550" y="24129"/>
                </a:lnTo>
                <a:lnTo>
                  <a:pt x="2614929" y="16509"/>
                </a:lnTo>
                <a:lnTo>
                  <a:pt x="2612390" y="15239"/>
                </a:lnTo>
                <a:lnTo>
                  <a:pt x="2609850" y="12700"/>
                </a:lnTo>
                <a:lnTo>
                  <a:pt x="2607310" y="11429"/>
                </a:lnTo>
                <a:lnTo>
                  <a:pt x="2604769" y="8889"/>
                </a:lnTo>
                <a:lnTo>
                  <a:pt x="2600960" y="7619"/>
                </a:lnTo>
                <a:lnTo>
                  <a:pt x="2598419" y="6350"/>
                </a:lnTo>
                <a:lnTo>
                  <a:pt x="2594610" y="5079"/>
                </a:lnTo>
                <a:lnTo>
                  <a:pt x="2592069" y="3809"/>
                </a:lnTo>
                <a:lnTo>
                  <a:pt x="2588260" y="2539"/>
                </a:lnTo>
                <a:close/>
              </a:path>
              <a:path w="2637790" h="392430">
                <a:moveTo>
                  <a:pt x="2581910" y="1269"/>
                </a:moveTo>
                <a:lnTo>
                  <a:pt x="54609" y="1269"/>
                </a:lnTo>
                <a:lnTo>
                  <a:pt x="52069" y="2539"/>
                </a:lnTo>
                <a:lnTo>
                  <a:pt x="2585719" y="2539"/>
                </a:lnTo>
                <a:lnTo>
                  <a:pt x="2581910" y="1269"/>
                </a:lnTo>
                <a:close/>
              </a:path>
              <a:path w="2637790" h="392430">
                <a:moveTo>
                  <a:pt x="2575560" y="0"/>
                </a:moveTo>
                <a:lnTo>
                  <a:pt x="62229" y="0"/>
                </a:lnTo>
                <a:lnTo>
                  <a:pt x="58419" y="1269"/>
                </a:lnTo>
                <a:lnTo>
                  <a:pt x="2578100" y="1269"/>
                </a:lnTo>
                <a:lnTo>
                  <a:pt x="2575560" y="0"/>
                </a:lnTo>
                <a:close/>
              </a:path>
            </a:pathLst>
          </a:custGeom>
          <a:solidFill>
            <a:srgbClr val="E8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61310" y="1984830"/>
            <a:ext cx="2637790" cy="392430"/>
          </a:xfrm>
          <a:custGeom>
            <a:avLst/>
            <a:gdLst/>
            <a:ahLst/>
            <a:cxnLst/>
            <a:rect l="l" t="t" r="r" b="b"/>
            <a:pathLst>
              <a:path w="2637790" h="392430">
                <a:moveTo>
                  <a:pt x="0" y="66039"/>
                </a:moveTo>
                <a:lnTo>
                  <a:pt x="0" y="62229"/>
                </a:lnTo>
                <a:lnTo>
                  <a:pt x="0" y="58419"/>
                </a:lnTo>
                <a:lnTo>
                  <a:pt x="1269" y="55879"/>
                </a:lnTo>
                <a:lnTo>
                  <a:pt x="1269" y="52069"/>
                </a:lnTo>
                <a:lnTo>
                  <a:pt x="2539" y="48259"/>
                </a:lnTo>
                <a:lnTo>
                  <a:pt x="3809" y="45719"/>
                </a:lnTo>
                <a:lnTo>
                  <a:pt x="3809" y="41909"/>
                </a:lnTo>
                <a:lnTo>
                  <a:pt x="6350" y="39369"/>
                </a:lnTo>
                <a:lnTo>
                  <a:pt x="7619" y="36829"/>
                </a:lnTo>
                <a:lnTo>
                  <a:pt x="8889" y="33019"/>
                </a:lnTo>
                <a:lnTo>
                  <a:pt x="10159" y="30479"/>
                </a:lnTo>
                <a:lnTo>
                  <a:pt x="12700" y="27939"/>
                </a:lnTo>
                <a:lnTo>
                  <a:pt x="13969" y="24129"/>
                </a:lnTo>
                <a:lnTo>
                  <a:pt x="16509" y="21589"/>
                </a:lnTo>
                <a:lnTo>
                  <a:pt x="19050" y="19050"/>
                </a:lnTo>
                <a:lnTo>
                  <a:pt x="21589" y="16509"/>
                </a:lnTo>
                <a:lnTo>
                  <a:pt x="24129" y="15239"/>
                </a:lnTo>
                <a:lnTo>
                  <a:pt x="26669" y="12700"/>
                </a:lnTo>
                <a:lnTo>
                  <a:pt x="29209" y="11429"/>
                </a:lnTo>
                <a:lnTo>
                  <a:pt x="33019" y="8889"/>
                </a:lnTo>
                <a:lnTo>
                  <a:pt x="35559" y="7619"/>
                </a:lnTo>
                <a:lnTo>
                  <a:pt x="38100" y="6350"/>
                </a:lnTo>
                <a:lnTo>
                  <a:pt x="41909" y="5079"/>
                </a:lnTo>
                <a:lnTo>
                  <a:pt x="44450" y="3809"/>
                </a:lnTo>
                <a:lnTo>
                  <a:pt x="48259" y="2539"/>
                </a:lnTo>
                <a:lnTo>
                  <a:pt x="52069" y="2539"/>
                </a:lnTo>
                <a:lnTo>
                  <a:pt x="54609" y="1269"/>
                </a:lnTo>
                <a:lnTo>
                  <a:pt x="58419" y="1269"/>
                </a:lnTo>
                <a:lnTo>
                  <a:pt x="62229" y="0"/>
                </a:lnTo>
                <a:lnTo>
                  <a:pt x="64769" y="0"/>
                </a:lnTo>
                <a:lnTo>
                  <a:pt x="2571750" y="0"/>
                </a:lnTo>
                <a:lnTo>
                  <a:pt x="2575560" y="0"/>
                </a:lnTo>
                <a:lnTo>
                  <a:pt x="2578100" y="1269"/>
                </a:lnTo>
                <a:lnTo>
                  <a:pt x="2581910" y="1269"/>
                </a:lnTo>
                <a:lnTo>
                  <a:pt x="2585719" y="2539"/>
                </a:lnTo>
                <a:lnTo>
                  <a:pt x="2588260" y="2539"/>
                </a:lnTo>
                <a:lnTo>
                  <a:pt x="2592069" y="3809"/>
                </a:lnTo>
                <a:lnTo>
                  <a:pt x="2594610" y="5079"/>
                </a:lnTo>
                <a:lnTo>
                  <a:pt x="2598419" y="6350"/>
                </a:lnTo>
                <a:lnTo>
                  <a:pt x="2600960" y="7619"/>
                </a:lnTo>
                <a:lnTo>
                  <a:pt x="2604769" y="8889"/>
                </a:lnTo>
                <a:lnTo>
                  <a:pt x="2607310" y="11429"/>
                </a:lnTo>
                <a:lnTo>
                  <a:pt x="2609850" y="12700"/>
                </a:lnTo>
                <a:lnTo>
                  <a:pt x="2612390" y="15239"/>
                </a:lnTo>
                <a:lnTo>
                  <a:pt x="2614929" y="16509"/>
                </a:lnTo>
                <a:lnTo>
                  <a:pt x="2617469" y="19050"/>
                </a:lnTo>
                <a:lnTo>
                  <a:pt x="2620010" y="21589"/>
                </a:lnTo>
                <a:lnTo>
                  <a:pt x="2622550" y="24129"/>
                </a:lnTo>
                <a:lnTo>
                  <a:pt x="2623819" y="27939"/>
                </a:lnTo>
                <a:lnTo>
                  <a:pt x="2626360" y="30479"/>
                </a:lnTo>
                <a:lnTo>
                  <a:pt x="2628900" y="33019"/>
                </a:lnTo>
                <a:lnTo>
                  <a:pt x="2630169" y="36829"/>
                </a:lnTo>
                <a:lnTo>
                  <a:pt x="2631440" y="39369"/>
                </a:lnTo>
                <a:lnTo>
                  <a:pt x="2632710" y="41909"/>
                </a:lnTo>
                <a:lnTo>
                  <a:pt x="2633979" y="45719"/>
                </a:lnTo>
                <a:lnTo>
                  <a:pt x="2635250" y="48259"/>
                </a:lnTo>
                <a:lnTo>
                  <a:pt x="2635250" y="52069"/>
                </a:lnTo>
                <a:lnTo>
                  <a:pt x="2636519" y="55879"/>
                </a:lnTo>
                <a:lnTo>
                  <a:pt x="2636519" y="58419"/>
                </a:lnTo>
                <a:lnTo>
                  <a:pt x="2636519" y="62229"/>
                </a:lnTo>
                <a:lnTo>
                  <a:pt x="2636519" y="66039"/>
                </a:lnTo>
                <a:lnTo>
                  <a:pt x="2637790" y="326389"/>
                </a:lnTo>
                <a:lnTo>
                  <a:pt x="2637790" y="330200"/>
                </a:lnTo>
                <a:lnTo>
                  <a:pt x="2636519" y="334009"/>
                </a:lnTo>
                <a:lnTo>
                  <a:pt x="2636519" y="336550"/>
                </a:lnTo>
                <a:lnTo>
                  <a:pt x="2636519" y="340359"/>
                </a:lnTo>
                <a:lnTo>
                  <a:pt x="2635250" y="344169"/>
                </a:lnTo>
                <a:lnTo>
                  <a:pt x="2633979" y="346709"/>
                </a:lnTo>
                <a:lnTo>
                  <a:pt x="2632710" y="350519"/>
                </a:lnTo>
                <a:lnTo>
                  <a:pt x="2631440" y="353059"/>
                </a:lnTo>
                <a:lnTo>
                  <a:pt x="2630169" y="356869"/>
                </a:lnTo>
                <a:lnTo>
                  <a:pt x="2628900" y="359409"/>
                </a:lnTo>
                <a:lnTo>
                  <a:pt x="2626360" y="361950"/>
                </a:lnTo>
                <a:lnTo>
                  <a:pt x="2625090" y="364489"/>
                </a:lnTo>
                <a:lnTo>
                  <a:pt x="2622550" y="368300"/>
                </a:lnTo>
                <a:lnTo>
                  <a:pt x="2621279" y="370839"/>
                </a:lnTo>
                <a:lnTo>
                  <a:pt x="2618740" y="373379"/>
                </a:lnTo>
                <a:lnTo>
                  <a:pt x="2616200" y="375919"/>
                </a:lnTo>
                <a:lnTo>
                  <a:pt x="2613660" y="377189"/>
                </a:lnTo>
                <a:lnTo>
                  <a:pt x="2609850" y="379729"/>
                </a:lnTo>
                <a:lnTo>
                  <a:pt x="2607310" y="381000"/>
                </a:lnTo>
                <a:lnTo>
                  <a:pt x="2604769" y="383539"/>
                </a:lnTo>
                <a:lnTo>
                  <a:pt x="2602229" y="384809"/>
                </a:lnTo>
                <a:lnTo>
                  <a:pt x="2598419" y="386079"/>
                </a:lnTo>
                <a:lnTo>
                  <a:pt x="2595879" y="387350"/>
                </a:lnTo>
                <a:lnTo>
                  <a:pt x="2592069" y="388619"/>
                </a:lnTo>
                <a:lnTo>
                  <a:pt x="2589529" y="389889"/>
                </a:lnTo>
                <a:lnTo>
                  <a:pt x="2585719" y="389889"/>
                </a:lnTo>
                <a:lnTo>
                  <a:pt x="2581910" y="391159"/>
                </a:lnTo>
                <a:lnTo>
                  <a:pt x="2579369" y="391159"/>
                </a:lnTo>
                <a:lnTo>
                  <a:pt x="2575560" y="392429"/>
                </a:lnTo>
                <a:lnTo>
                  <a:pt x="2571750" y="392429"/>
                </a:lnTo>
                <a:lnTo>
                  <a:pt x="64769" y="392429"/>
                </a:lnTo>
                <a:lnTo>
                  <a:pt x="62229" y="392429"/>
                </a:lnTo>
                <a:lnTo>
                  <a:pt x="58419" y="392429"/>
                </a:lnTo>
                <a:lnTo>
                  <a:pt x="54609" y="391159"/>
                </a:lnTo>
                <a:lnTo>
                  <a:pt x="52069" y="391159"/>
                </a:lnTo>
                <a:lnTo>
                  <a:pt x="48259" y="389889"/>
                </a:lnTo>
                <a:lnTo>
                  <a:pt x="44450" y="388619"/>
                </a:lnTo>
                <a:lnTo>
                  <a:pt x="41909" y="387350"/>
                </a:lnTo>
                <a:lnTo>
                  <a:pt x="38100" y="386079"/>
                </a:lnTo>
                <a:lnTo>
                  <a:pt x="35559" y="384809"/>
                </a:lnTo>
                <a:lnTo>
                  <a:pt x="33019" y="383539"/>
                </a:lnTo>
                <a:lnTo>
                  <a:pt x="29209" y="382269"/>
                </a:lnTo>
                <a:lnTo>
                  <a:pt x="26669" y="379729"/>
                </a:lnTo>
                <a:lnTo>
                  <a:pt x="24129" y="378459"/>
                </a:lnTo>
                <a:lnTo>
                  <a:pt x="21589" y="375919"/>
                </a:lnTo>
                <a:lnTo>
                  <a:pt x="19050" y="373379"/>
                </a:lnTo>
                <a:lnTo>
                  <a:pt x="16509" y="370839"/>
                </a:lnTo>
                <a:lnTo>
                  <a:pt x="13969" y="368300"/>
                </a:lnTo>
                <a:lnTo>
                  <a:pt x="12700" y="365759"/>
                </a:lnTo>
                <a:lnTo>
                  <a:pt x="10159" y="363219"/>
                </a:lnTo>
                <a:lnTo>
                  <a:pt x="8889" y="359409"/>
                </a:lnTo>
                <a:lnTo>
                  <a:pt x="7619" y="356869"/>
                </a:lnTo>
                <a:lnTo>
                  <a:pt x="6350" y="354329"/>
                </a:lnTo>
                <a:lnTo>
                  <a:pt x="3809" y="350519"/>
                </a:lnTo>
                <a:lnTo>
                  <a:pt x="3809" y="346709"/>
                </a:lnTo>
                <a:lnTo>
                  <a:pt x="2539" y="344169"/>
                </a:lnTo>
                <a:lnTo>
                  <a:pt x="1269" y="340359"/>
                </a:lnTo>
                <a:lnTo>
                  <a:pt x="1269" y="336550"/>
                </a:lnTo>
                <a:lnTo>
                  <a:pt x="0" y="334009"/>
                </a:lnTo>
                <a:lnTo>
                  <a:pt x="0" y="330200"/>
                </a:lnTo>
                <a:lnTo>
                  <a:pt x="0" y="327659"/>
                </a:lnTo>
                <a:lnTo>
                  <a:pt x="0" y="66039"/>
                </a:lnTo>
                <a:close/>
              </a:path>
            </a:pathLst>
          </a:custGeom>
          <a:ln w="9344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1310" y="1984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99100" y="2377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19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0840" y="2379800"/>
            <a:ext cx="1254760" cy="610870"/>
          </a:xfrm>
          <a:custGeom>
            <a:avLst/>
            <a:gdLst/>
            <a:ahLst/>
            <a:cxnLst/>
            <a:rect l="l" t="t" r="r" b="b"/>
            <a:pathLst>
              <a:path w="1254760" h="610869">
                <a:moveTo>
                  <a:pt x="0" y="0"/>
                </a:moveTo>
                <a:lnTo>
                  <a:pt x="1254760" y="610869"/>
                </a:lnTo>
              </a:path>
            </a:pathLst>
          </a:custGeom>
          <a:ln w="934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5279" y="2953840"/>
            <a:ext cx="83820" cy="68580"/>
          </a:xfrm>
          <a:custGeom>
            <a:avLst/>
            <a:gdLst/>
            <a:ahLst/>
            <a:cxnLst/>
            <a:rect l="l" t="t" r="r" b="b"/>
            <a:pathLst>
              <a:path w="83820" h="68580">
                <a:moveTo>
                  <a:pt x="33020" y="0"/>
                </a:moveTo>
                <a:lnTo>
                  <a:pt x="0" y="68580"/>
                </a:lnTo>
                <a:lnTo>
                  <a:pt x="83820" y="67310"/>
                </a:lnTo>
                <a:lnTo>
                  <a:pt x="3302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7829" y="2379800"/>
            <a:ext cx="1183640" cy="608330"/>
          </a:xfrm>
          <a:custGeom>
            <a:avLst/>
            <a:gdLst/>
            <a:ahLst/>
            <a:cxnLst/>
            <a:rect l="l" t="t" r="r" b="b"/>
            <a:pathLst>
              <a:path w="1183639" h="608330">
                <a:moveTo>
                  <a:pt x="1183640" y="0"/>
                </a:moveTo>
                <a:lnTo>
                  <a:pt x="0" y="608330"/>
                </a:lnTo>
              </a:path>
            </a:pathLst>
          </a:custGeom>
          <a:ln w="934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5600" y="2952570"/>
            <a:ext cx="83820" cy="68580"/>
          </a:xfrm>
          <a:custGeom>
            <a:avLst/>
            <a:gdLst/>
            <a:ahLst/>
            <a:cxnLst/>
            <a:rect l="l" t="t" r="r" b="b"/>
            <a:pathLst>
              <a:path w="83819" h="68580">
                <a:moveTo>
                  <a:pt x="49530" y="0"/>
                </a:moveTo>
                <a:lnTo>
                  <a:pt x="0" y="68580"/>
                </a:lnTo>
                <a:lnTo>
                  <a:pt x="83819" y="67310"/>
                </a:lnTo>
                <a:lnTo>
                  <a:pt x="4953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06879" y="1037592"/>
            <a:ext cx="2262505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If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dirty="0" smtClean="0">
                <a:latin typeface="Arial"/>
                <a:cs typeface="Arial"/>
              </a:rPr>
              <a:t>(‘</a:t>
            </a:r>
            <a:r>
              <a:rPr lang="en-US" dirty="0" smtClean="0">
                <a:latin typeface="Arial"/>
                <a:cs typeface="Arial"/>
              </a:rPr>
              <a:t>Nigeria</a:t>
            </a:r>
            <a:r>
              <a:rPr sz="1800" dirty="0" smtClean="0">
                <a:latin typeface="Arial"/>
                <a:cs typeface="Arial"/>
              </a:rPr>
              <a:t>’</a:t>
            </a:r>
            <a:r>
              <a:rPr sz="1800" spc="-70" dirty="0" smtClean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)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  <a:tabLst>
                <a:tab pos="2002155" algn="l"/>
              </a:tabLst>
            </a:pPr>
            <a:r>
              <a:rPr sz="1200" spc="15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200" spc="-254" dirty="0">
                <a:solidFill>
                  <a:srgbClr val="424242"/>
                </a:solidFill>
                <a:latin typeface="MS Gothic"/>
                <a:cs typeface="MS Gothic"/>
              </a:rPr>
              <a:t>Í</a:t>
            </a:r>
            <a:r>
              <a:rPr sz="1200" dirty="0">
                <a:solidFill>
                  <a:srgbClr val="424242"/>
                </a:solidFill>
                <a:latin typeface="MS Gothic"/>
                <a:cs typeface="MS Gothic"/>
              </a:rPr>
              <a:t>	</a:t>
            </a:r>
            <a:r>
              <a:rPr sz="1200" spc="29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1200" spc="34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endParaRPr sz="1200" dirty="0">
              <a:latin typeface="MS Gothic"/>
              <a:cs typeface="MS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68650" y="2075182"/>
            <a:ext cx="202183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If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spc="-10" dirty="0">
                <a:latin typeface="Arial"/>
                <a:cs typeface="Arial"/>
              </a:rPr>
              <a:t>‘</a:t>
            </a:r>
            <a:r>
              <a:rPr sz="1800" spc="-5" dirty="0">
                <a:latin typeface="Arial"/>
                <a:cs typeface="Arial"/>
              </a:rPr>
              <a:t>pri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cip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’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Mai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1740" y="2536406"/>
            <a:ext cx="2597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290" dirty="0">
                <a:solidFill>
                  <a:srgbClr val="424242"/>
                </a:solidFill>
                <a:latin typeface="MS Gothic"/>
                <a:cs typeface="MS Gothic"/>
              </a:rPr>
              <a:t>N</a:t>
            </a:r>
            <a:r>
              <a:rPr sz="1200" spc="340" dirty="0">
                <a:solidFill>
                  <a:srgbClr val="424242"/>
                </a:solidFill>
                <a:latin typeface="MS Gothic"/>
                <a:cs typeface="MS Gothic"/>
              </a:rPr>
              <a:t>O</a:t>
            </a:r>
            <a:endParaRPr sz="1200">
              <a:latin typeface="MS Gothic"/>
              <a:cs typeface="MS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01010" y="2536406"/>
            <a:ext cx="1670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0" dirty="0">
                <a:solidFill>
                  <a:srgbClr val="424242"/>
                </a:solidFill>
                <a:latin typeface="MS Gothic"/>
                <a:cs typeface="MS Gothic"/>
              </a:rPr>
              <a:t>S</a:t>
            </a:r>
            <a:r>
              <a:rPr sz="1200" spc="-254" dirty="0">
                <a:solidFill>
                  <a:srgbClr val="424242"/>
                </a:solidFill>
                <a:latin typeface="MS Gothic"/>
                <a:cs typeface="MS Gothic"/>
              </a:rPr>
              <a:t>Í</a:t>
            </a:r>
            <a:endParaRPr sz="1200">
              <a:latin typeface="MS Gothic"/>
              <a:cs typeface="MS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3780" y="1984830"/>
            <a:ext cx="984250" cy="392430"/>
          </a:xfrm>
          <a:custGeom>
            <a:avLst/>
            <a:gdLst/>
            <a:ahLst/>
            <a:cxnLst/>
            <a:rect l="l" t="t" r="r" b="b"/>
            <a:pathLst>
              <a:path w="984250" h="392430">
                <a:moveTo>
                  <a:pt x="925830" y="391159"/>
                </a:moveTo>
                <a:lnTo>
                  <a:pt x="54609" y="391159"/>
                </a:lnTo>
                <a:lnTo>
                  <a:pt x="57150" y="392429"/>
                </a:lnTo>
                <a:lnTo>
                  <a:pt x="922019" y="392429"/>
                </a:lnTo>
                <a:lnTo>
                  <a:pt x="925830" y="391159"/>
                </a:lnTo>
                <a:close/>
              </a:path>
              <a:path w="984250" h="392430">
                <a:moveTo>
                  <a:pt x="935989" y="2539"/>
                </a:moveTo>
                <a:lnTo>
                  <a:pt x="48259" y="2539"/>
                </a:lnTo>
                <a:lnTo>
                  <a:pt x="40639" y="5079"/>
                </a:lnTo>
                <a:lnTo>
                  <a:pt x="35559" y="7619"/>
                </a:lnTo>
                <a:lnTo>
                  <a:pt x="31750" y="8889"/>
                </a:lnTo>
                <a:lnTo>
                  <a:pt x="29209" y="11429"/>
                </a:lnTo>
                <a:lnTo>
                  <a:pt x="26669" y="12700"/>
                </a:lnTo>
                <a:lnTo>
                  <a:pt x="24129" y="15239"/>
                </a:lnTo>
                <a:lnTo>
                  <a:pt x="21589" y="16509"/>
                </a:lnTo>
                <a:lnTo>
                  <a:pt x="13969" y="24129"/>
                </a:lnTo>
                <a:lnTo>
                  <a:pt x="11429" y="27939"/>
                </a:lnTo>
                <a:lnTo>
                  <a:pt x="10159" y="30479"/>
                </a:lnTo>
                <a:lnTo>
                  <a:pt x="7619" y="33019"/>
                </a:lnTo>
                <a:lnTo>
                  <a:pt x="6350" y="36829"/>
                </a:lnTo>
                <a:lnTo>
                  <a:pt x="3809" y="41909"/>
                </a:lnTo>
                <a:lnTo>
                  <a:pt x="2539" y="45719"/>
                </a:lnTo>
                <a:lnTo>
                  <a:pt x="1269" y="48259"/>
                </a:lnTo>
                <a:lnTo>
                  <a:pt x="1269" y="52069"/>
                </a:lnTo>
                <a:lnTo>
                  <a:pt x="0" y="55879"/>
                </a:lnTo>
                <a:lnTo>
                  <a:pt x="0" y="336550"/>
                </a:lnTo>
                <a:lnTo>
                  <a:pt x="1269" y="340359"/>
                </a:lnTo>
                <a:lnTo>
                  <a:pt x="1269" y="344169"/>
                </a:lnTo>
                <a:lnTo>
                  <a:pt x="2539" y="346709"/>
                </a:lnTo>
                <a:lnTo>
                  <a:pt x="5079" y="354329"/>
                </a:lnTo>
                <a:lnTo>
                  <a:pt x="7619" y="359409"/>
                </a:lnTo>
                <a:lnTo>
                  <a:pt x="10159" y="363219"/>
                </a:lnTo>
                <a:lnTo>
                  <a:pt x="11429" y="365759"/>
                </a:lnTo>
                <a:lnTo>
                  <a:pt x="24129" y="378459"/>
                </a:lnTo>
                <a:lnTo>
                  <a:pt x="26669" y="379729"/>
                </a:lnTo>
                <a:lnTo>
                  <a:pt x="29209" y="382269"/>
                </a:lnTo>
                <a:lnTo>
                  <a:pt x="31750" y="383539"/>
                </a:lnTo>
                <a:lnTo>
                  <a:pt x="35559" y="384809"/>
                </a:lnTo>
                <a:lnTo>
                  <a:pt x="40639" y="387350"/>
                </a:lnTo>
                <a:lnTo>
                  <a:pt x="48259" y="389889"/>
                </a:lnTo>
                <a:lnTo>
                  <a:pt x="50800" y="391159"/>
                </a:lnTo>
                <a:lnTo>
                  <a:pt x="929639" y="391159"/>
                </a:lnTo>
                <a:lnTo>
                  <a:pt x="933450" y="389889"/>
                </a:lnTo>
                <a:lnTo>
                  <a:pt x="935989" y="389889"/>
                </a:lnTo>
                <a:lnTo>
                  <a:pt x="939800" y="388619"/>
                </a:lnTo>
                <a:lnTo>
                  <a:pt x="942339" y="387350"/>
                </a:lnTo>
                <a:lnTo>
                  <a:pt x="946150" y="386079"/>
                </a:lnTo>
                <a:lnTo>
                  <a:pt x="948689" y="384809"/>
                </a:lnTo>
                <a:lnTo>
                  <a:pt x="952500" y="383539"/>
                </a:lnTo>
                <a:lnTo>
                  <a:pt x="955039" y="381000"/>
                </a:lnTo>
                <a:lnTo>
                  <a:pt x="957580" y="379729"/>
                </a:lnTo>
                <a:lnTo>
                  <a:pt x="960119" y="377189"/>
                </a:lnTo>
                <a:lnTo>
                  <a:pt x="962659" y="375919"/>
                </a:lnTo>
                <a:lnTo>
                  <a:pt x="970280" y="368300"/>
                </a:lnTo>
                <a:lnTo>
                  <a:pt x="971550" y="364489"/>
                </a:lnTo>
                <a:lnTo>
                  <a:pt x="974089" y="361950"/>
                </a:lnTo>
                <a:lnTo>
                  <a:pt x="976630" y="356869"/>
                </a:lnTo>
                <a:lnTo>
                  <a:pt x="979169" y="353059"/>
                </a:lnTo>
                <a:lnTo>
                  <a:pt x="980439" y="350519"/>
                </a:lnTo>
                <a:lnTo>
                  <a:pt x="981709" y="346709"/>
                </a:lnTo>
                <a:lnTo>
                  <a:pt x="981709" y="344169"/>
                </a:lnTo>
                <a:lnTo>
                  <a:pt x="984250" y="336550"/>
                </a:lnTo>
                <a:lnTo>
                  <a:pt x="984250" y="58419"/>
                </a:lnTo>
                <a:lnTo>
                  <a:pt x="982980" y="55879"/>
                </a:lnTo>
                <a:lnTo>
                  <a:pt x="982980" y="52069"/>
                </a:lnTo>
                <a:lnTo>
                  <a:pt x="981709" y="48259"/>
                </a:lnTo>
                <a:lnTo>
                  <a:pt x="980439" y="45719"/>
                </a:lnTo>
                <a:lnTo>
                  <a:pt x="979169" y="41909"/>
                </a:lnTo>
                <a:lnTo>
                  <a:pt x="976630" y="36829"/>
                </a:lnTo>
                <a:lnTo>
                  <a:pt x="975359" y="33019"/>
                </a:lnTo>
                <a:lnTo>
                  <a:pt x="974089" y="30479"/>
                </a:lnTo>
                <a:lnTo>
                  <a:pt x="971550" y="27939"/>
                </a:lnTo>
                <a:lnTo>
                  <a:pt x="969009" y="24129"/>
                </a:lnTo>
                <a:lnTo>
                  <a:pt x="967739" y="21589"/>
                </a:lnTo>
                <a:lnTo>
                  <a:pt x="962659" y="16509"/>
                </a:lnTo>
                <a:lnTo>
                  <a:pt x="960119" y="15239"/>
                </a:lnTo>
                <a:lnTo>
                  <a:pt x="957580" y="12700"/>
                </a:lnTo>
                <a:lnTo>
                  <a:pt x="955039" y="11429"/>
                </a:lnTo>
                <a:lnTo>
                  <a:pt x="951230" y="8889"/>
                </a:lnTo>
                <a:lnTo>
                  <a:pt x="948689" y="7619"/>
                </a:lnTo>
                <a:lnTo>
                  <a:pt x="944880" y="6350"/>
                </a:lnTo>
                <a:lnTo>
                  <a:pt x="942339" y="5079"/>
                </a:lnTo>
                <a:lnTo>
                  <a:pt x="938530" y="3809"/>
                </a:lnTo>
                <a:lnTo>
                  <a:pt x="935989" y="2539"/>
                </a:lnTo>
                <a:close/>
              </a:path>
              <a:path w="984250" h="392430">
                <a:moveTo>
                  <a:pt x="928369" y="1269"/>
                </a:moveTo>
                <a:lnTo>
                  <a:pt x="54609" y="1269"/>
                </a:lnTo>
                <a:lnTo>
                  <a:pt x="50800" y="2539"/>
                </a:lnTo>
                <a:lnTo>
                  <a:pt x="932180" y="2539"/>
                </a:lnTo>
                <a:lnTo>
                  <a:pt x="928369" y="1269"/>
                </a:lnTo>
                <a:close/>
              </a:path>
              <a:path w="984250" h="392430">
                <a:moveTo>
                  <a:pt x="922019" y="0"/>
                </a:moveTo>
                <a:lnTo>
                  <a:pt x="60959" y="0"/>
                </a:lnTo>
                <a:lnTo>
                  <a:pt x="57150" y="1269"/>
                </a:lnTo>
                <a:lnTo>
                  <a:pt x="925830" y="1269"/>
                </a:lnTo>
                <a:lnTo>
                  <a:pt x="922019" y="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33169" y="2099592"/>
            <a:ext cx="58674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b="1" spc="18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b="1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b="1" spc="2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68550" y="3101160"/>
            <a:ext cx="984250" cy="391160"/>
          </a:xfrm>
          <a:custGeom>
            <a:avLst/>
            <a:gdLst/>
            <a:ahLst/>
            <a:cxnLst/>
            <a:rect l="l" t="t" r="r" b="b"/>
            <a:pathLst>
              <a:path w="984250" h="391160">
                <a:moveTo>
                  <a:pt x="925829" y="389890"/>
                </a:moveTo>
                <a:lnTo>
                  <a:pt x="54610" y="389890"/>
                </a:lnTo>
                <a:lnTo>
                  <a:pt x="58419" y="391160"/>
                </a:lnTo>
                <a:lnTo>
                  <a:pt x="922020" y="391160"/>
                </a:lnTo>
                <a:lnTo>
                  <a:pt x="925829" y="389890"/>
                </a:lnTo>
                <a:close/>
              </a:path>
              <a:path w="984250" h="391160">
                <a:moveTo>
                  <a:pt x="935989" y="1270"/>
                </a:moveTo>
                <a:lnTo>
                  <a:pt x="48260" y="1270"/>
                </a:lnTo>
                <a:lnTo>
                  <a:pt x="44450" y="2540"/>
                </a:lnTo>
                <a:lnTo>
                  <a:pt x="41910" y="3810"/>
                </a:lnTo>
                <a:lnTo>
                  <a:pt x="38100" y="5080"/>
                </a:lnTo>
                <a:lnTo>
                  <a:pt x="35560" y="6350"/>
                </a:lnTo>
                <a:lnTo>
                  <a:pt x="31750" y="7620"/>
                </a:lnTo>
                <a:lnTo>
                  <a:pt x="26669" y="12700"/>
                </a:lnTo>
                <a:lnTo>
                  <a:pt x="24130" y="13970"/>
                </a:lnTo>
                <a:lnTo>
                  <a:pt x="13969" y="24130"/>
                </a:lnTo>
                <a:lnTo>
                  <a:pt x="12700" y="26670"/>
                </a:lnTo>
                <a:lnTo>
                  <a:pt x="7619" y="31750"/>
                </a:lnTo>
                <a:lnTo>
                  <a:pt x="6350" y="35560"/>
                </a:lnTo>
                <a:lnTo>
                  <a:pt x="5080" y="38100"/>
                </a:lnTo>
                <a:lnTo>
                  <a:pt x="3810" y="41910"/>
                </a:lnTo>
                <a:lnTo>
                  <a:pt x="2539" y="44450"/>
                </a:lnTo>
                <a:lnTo>
                  <a:pt x="1269" y="48260"/>
                </a:lnTo>
                <a:lnTo>
                  <a:pt x="1269" y="50800"/>
                </a:lnTo>
                <a:lnTo>
                  <a:pt x="0" y="54610"/>
                </a:lnTo>
                <a:lnTo>
                  <a:pt x="0" y="336550"/>
                </a:lnTo>
                <a:lnTo>
                  <a:pt x="1269" y="340360"/>
                </a:lnTo>
                <a:lnTo>
                  <a:pt x="1269" y="342900"/>
                </a:lnTo>
                <a:lnTo>
                  <a:pt x="2539" y="346710"/>
                </a:lnTo>
                <a:lnTo>
                  <a:pt x="3810" y="349250"/>
                </a:lnTo>
                <a:lnTo>
                  <a:pt x="5080" y="353060"/>
                </a:lnTo>
                <a:lnTo>
                  <a:pt x="6350" y="355600"/>
                </a:lnTo>
                <a:lnTo>
                  <a:pt x="7619" y="359410"/>
                </a:lnTo>
                <a:lnTo>
                  <a:pt x="12700" y="364490"/>
                </a:lnTo>
                <a:lnTo>
                  <a:pt x="13969" y="367030"/>
                </a:lnTo>
                <a:lnTo>
                  <a:pt x="24130" y="377190"/>
                </a:lnTo>
                <a:lnTo>
                  <a:pt x="26669" y="378460"/>
                </a:lnTo>
                <a:lnTo>
                  <a:pt x="29210" y="381000"/>
                </a:lnTo>
                <a:lnTo>
                  <a:pt x="31750" y="382270"/>
                </a:lnTo>
                <a:lnTo>
                  <a:pt x="35560" y="383540"/>
                </a:lnTo>
                <a:lnTo>
                  <a:pt x="38100" y="386080"/>
                </a:lnTo>
                <a:lnTo>
                  <a:pt x="41910" y="387350"/>
                </a:lnTo>
                <a:lnTo>
                  <a:pt x="44450" y="387350"/>
                </a:lnTo>
                <a:lnTo>
                  <a:pt x="48260" y="388620"/>
                </a:lnTo>
                <a:lnTo>
                  <a:pt x="50800" y="389890"/>
                </a:lnTo>
                <a:lnTo>
                  <a:pt x="933450" y="389890"/>
                </a:lnTo>
                <a:lnTo>
                  <a:pt x="935989" y="388620"/>
                </a:lnTo>
                <a:lnTo>
                  <a:pt x="939800" y="387350"/>
                </a:lnTo>
                <a:lnTo>
                  <a:pt x="942339" y="386080"/>
                </a:lnTo>
                <a:lnTo>
                  <a:pt x="946150" y="384810"/>
                </a:lnTo>
                <a:lnTo>
                  <a:pt x="948689" y="383540"/>
                </a:lnTo>
                <a:lnTo>
                  <a:pt x="952500" y="382270"/>
                </a:lnTo>
                <a:lnTo>
                  <a:pt x="955039" y="381000"/>
                </a:lnTo>
                <a:lnTo>
                  <a:pt x="960120" y="375920"/>
                </a:lnTo>
                <a:lnTo>
                  <a:pt x="962660" y="374650"/>
                </a:lnTo>
                <a:lnTo>
                  <a:pt x="970279" y="367030"/>
                </a:lnTo>
                <a:lnTo>
                  <a:pt x="971550" y="363220"/>
                </a:lnTo>
                <a:lnTo>
                  <a:pt x="974089" y="361950"/>
                </a:lnTo>
                <a:lnTo>
                  <a:pt x="975360" y="358140"/>
                </a:lnTo>
                <a:lnTo>
                  <a:pt x="977900" y="355600"/>
                </a:lnTo>
                <a:lnTo>
                  <a:pt x="979170" y="351790"/>
                </a:lnTo>
                <a:lnTo>
                  <a:pt x="980439" y="349250"/>
                </a:lnTo>
                <a:lnTo>
                  <a:pt x="981710" y="345440"/>
                </a:lnTo>
                <a:lnTo>
                  <a:pt x="981710" y="342900"/>
                </a:lnTo>
                <a:lnTo>
                  <a:pt x="984250" y="335280"/>
                </a:lnTo>
                <a:lnTo>
                  <a:pt x="984250" y="58420"/>
                </a:lnTo>
                <a:lnTo>
                  <a:pt x="982979" y="54610"/>
                </a:lnTo>
                <a:lnTo>
                  <a:pt x="982979" y="50800"/>
                </a:lnTo>
                <a:lnTo>
                  <a:pt x="981710" y="48260"/>
                </a:lnTo>
                <a:lnTo>
                  <a:pt x="980439" y="44450"/>
                </a:lnTo>
                <a:lnTo>
                  <a:pt x="980439" y="41910"/>
                </a:lnTo>
                <a:lnTo>
                  <a:pt x="977900" y="38100"/>
                </a:lnTo>
                <a:lnTo>
                  <a:pt x="976629" y="35560"/>
                </a:lnTo>
                <a:lnTo>
                  <a:pt x="975360" y="31750"/>
                </a:lnTo>
                <a:lnTo>
                  <a:pt x="974089" y="29210"/>
                </a:lnTo>
                <a:lnTo>
                  <a:pt x="971550" y="26670"/>
                </a:lnTo>
                <a:lnTo>
                  <a:pt x="970279" y="24130"/>
                </a:lnTo>
                <a:lnTo>
                  <a:pt x="960120" y="13970"/>
                </a:lnTo>
                <a:lnTo>
                  <a:pt x="957579" y="12700"/>
                </a:lnTo>
                <a:lnTo>
                  <a:pt x="955039" y="10160"/>
                </a:lnTo>
                <a:lnTo>
                  <a:pt x="951229" y="7620"/>
                </a:lnTo>
                <a:lnTo>
                  <a:pt x="946150" y="5080"/>
                </a:lnTo>
                <a:lnTo>
                  <a:pt x="938529" y="2540"/>
                </a:lnTo>
                <a:lnTo>
                  <a:pt x="935989" y="1270"/>
                </a:lnTo>
                <a:close/>
              </a:path>
              <a:path w="984250" h="391160">
                <a:moveTo>
                  <a:pt x="929639" y="0"/>
                </a:moveTo>
                <a:lnTo>
                  <a:pt x="54610" y="0"/>
                </a:lnTo>
                <a:lnTo>
                  <a:pt x="50800" y="1270"/>
                </a:lnTo>
                <a:lnTo>
                  <a:pt x="932179" y="1270"/>
                </a:lnTo>
                <a:lnTo>
                  <a:pt x="929639" y="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66670" y="3215922"/>
            <a:ext cx="5873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00" b="1" spc="254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400" b="1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400" b="1" spc="2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86729" y="3065600"/>
            <a:ext cx="984250" cy="391160"/>
          </a:xfrm>
          <a:custGeom>
            <a:avLst/>
            <a:gdLst/>
            <a:ahLst/>
            <a:cxnLst/>
            <a:rect l="l" t="t" r="r" b="b"/>
            <a:pathLst>
              <a:path w="984250" h="391160">
                <a:moveTo>
                  <a:pt x="925829" y="389889"/>
                </a:moveTo>
                <a:lnTo>
                  <a:pt x="54610" y="389889"/>
                </a:lnTo>
                <a:lnTo>
                  <a:pt x="58420" y="391159"/>
                </a:lnTo>
                <a:lnTo>
                  <a:pt x="923290" y="391159"/>
                </a:lnTo>
                <a:lnTo>
                  <a:pt x="925829" y="389889"/>
                </a:lnTo>
                <a:close/>
              </a:path>
              <a:path w="984250" h="391160">
                <a:moveTo>
                  <a:pt x="935990" y="1269"/>
                </a:moveTo>
                <a:lnTo>
                  <a:pt x="48260" y="1269"/>
                </a:lnTo>
                <a:lnTo>
                  <a:pt x="44450" y="2539"/>
                </a:lnTo>
                <a:lnTo>
                  <a:pt x="41910" y="3809"/>
                </a:lnTo>
                <a:lnTo>
                  <a:pt x="38100" y="5080"/>
                </a:lnTo>
                <a:lnTo>
                  <a:pt x="33020" y="7619"/>
                </a:lnTo>
                <a:lnTo>
                  <a:pt x="29210" y="10159"/>
                </a:lnTo>
                <a:lnTo>
                  <a:pt x="26670" y="11430"/>
                </a:lnTo>
                <a:lnTo>
                  <a:pt x="13970" y="24130"/>
                </a:lnTo>
                <a:lnTo>
                  <a:pt x="12700" y="26669"/>
                </a:lnTo>
                <a:lnTo>
                  <a:pt x="10160" y="29209"/>
                </a:lnTo>
                <a:lnTo>
                  <a:pt x="8890" y="31750"/>
                </a:lnTo>
                <a:lnTo>
                  <a:pt x="6350" y="35559"/>
                </a:lnTo>
                <a:lnTo>
                  <a:pt x="3810" y="40639"/>
                </a:lnTo>
                <a:lnTo>
                  <a:pt x="2540" y="44450"/>
                </a:lnTo>
                <a:lnTo>
                  <a:pt x="2540" y="48259"/>
                </a:lnTo>
                <a:lnTo>
                  <a:pt x="1270" y="50800"/>
                </a:lnTo>
                <a:lnTo>
                  <a:pt x="0" y="54609"/>
                </a:lnTo>
                <a:lnTo>
                  <a:pt x="0" y="336550"/>
                </a:lnTo>
                <a:lnTo>
                  <a:pt x="1270" y="339089"/>
                </a:lnTo>
                <a:lnTo>
                  <a:pt x="2540" y="342900"/>
                </a:lnTo>
                <a:lnTo>
                  <a:pt x="2540" y="346709"/>
                </a:lnTo>
                <a:lnTo>
                  <a:pt x="3810" y="349250"/>
                </a:lnTo>
                <a:lnTo>
                  <a:pt x="5080" y="353059"/>
                </a:lnTo>
                <a:lnTo>
                  <a:pt x="6350" y="355600"/>
                </a:lnTo>
                <a:lnTo>
                  <a:pt x="8890" y="358139"/>
                </a:lnTo>
                <a:lnTo>
                  <a:pt x="10160" y="361950"/>
                </a:lnTo>
                <a:lnTo>
                  <a:pt x="12700" y="364489"/>
                </a:lnTo>
                <a:lnTo>
                  <a:pt x="13970" y="367030"/>
                </a:lnTo>
                <a:lnTo>
                  <a:pt x="24130" y="377189"/>
                </a:lnTo>
                <a:lnTo>
                  <a:pt x="26670" y="378459"/>
                </a:lnTo>
                <a:lnTo>
                  <a:pt x="29210" y="381000"/>
                </a:lnTo>
                <a:lnTo>
                  <a:pt x="33020" y="382269"/>
                </a:lnTo>
                <a:lnTo>
                  <a:pt x="38100" y="384809"/>
                </a:lnTo>
                <a:lnTo>
                  <a:pt x="41910" y="387350"/>
                </a:lnTo>
                <a:lnTo>
                  <a:pt x="44450" y="387350"/>
                </a:lnTo>
                <a:lnTo>
                  <a:pt x="48260" y="388619"/>
                </a:lnTo>
                <a:lnTo>
                  <a:pt x="50800" y="389889"/>
                </a:lnTo>
                <a:lnTo>
                  <a:pt x="933450" y="389889"/>
                </a:lnTo>
                <a:lnTo>
                  <a:pt x="935990" y="388619"/>
                </a:lnTo>
                <a:lnTo>
                  <a:pt x="939800" y="387350"/>
                </a:lnTo>
                <a:lnTo>
                  <a:pt x="942340" y="386080"/>
                </a:lnTo>
                <a:lnTo>
                  <a:pt x="946150" y="384809"/>
                </a:lnTo>
                <a:lnTo>
                  <a:pt x="948690" y="383539"/>
                </a:lnTo>
                <a:lnTo>
                  <a:pt x="952500" y="382269"/>
                </a:lnTo>
                <a:lnTo>
                  <a:pt x="955040" y="379730"/>
                </a:lnTo>
                <a:lnTo>
                  <a:pt x="957579" y="378459"/>
                </a:lnTo>
                <a:lnTo>
                  <a:pt x="960120" y="375919"/>
                </a:lnTo>
                <a:lnTo>
                  <a:pt x="962660" y="374650"/>
                </a:lnTo>
                <a:lnTo>
                  <a:pt x="970279" y="367030"/>
                </a:lnTo>
                <a:lnTo>
                  <a:pt x="971550" y="363219"/>
                </a:lnTo>
                <a:lnTo>
                  <a:pt x="976629" y="358139"/>
                </a:lnTo>
                <a:lnTo>
                  <a:pt x="977900" y="355600"/>
                </a:lnTo>
                <a:lnTo>
                  <a:pt x="979170" y="351789"/>
                </a:lnTo>
                <a:lnTo>
                  <a:pt x="980440" y="349250"/>
                </a:lnTo>
                <a:lnTo>
                  <a:pt x="981710" y="345439"/>
                </a:lnTo>
                <a:lnTo>
                  <a:pt x="982979" y="342900"/>
                </a:lnTo>
                <a:lnTo>
                  <a:pt x="982979" y="339089"/>
                </a:lnTo>
                <a:lnTo>
                  <a:pt x="984250" y="335280"/>
                </a:lnTo>
                <a:lnTo>
                  <a:pt x="984250" y="54609"/>
                </a:lnTo>
                <a:lnTo>
                  <a:pt x="982979" y="50800"/>
                </a:lnTo>
                <a:lnTo>
                  <a:pt x="981710" y="48259"/>
                </a:lnTo>
                <a:lnTo>
                  <a:pt x="981710" y="44450"/>
                </a:lnTo>
                <a:lnTo>
                  <a:pt x="980440" y="40639"/>
                </a:lnTo>
                <a:lnTo>
                  <a:pt x="979170" y="38100"/>
                </a:lnTo>
                <a:lnTo>
                  <a:pt x="976629" y="35559"/>
                </a:lnTo>
                <a:lnTo>
                  <a:pt x="975360" y="31750"/>
                </a:lnTo>
                <a:lnTo>
                  <a:pt x="974090" y="29209"/>
                </a:lnTo>
                <a:lnTo>
                  <a:pt x="971550" y="26669"/>
                </a:lnTo>
                <a:lnTo>
                  <a:pt x="970279" y="24130"/>
                </a:lnTo>
                <a:lnTo>
                  <a:pt x="957579" y="11430"/>
                </a:lnTo>
                <a:lnTo>
                  <a:pt x="955040" y="10159"/>
                </a:lnTo>
                <a:lnTo>
                  <a:pt x="952500" y="7619"/>
                </a:lnTo>
                <a:lnTo>
                  <a:pt x="948690" y="6350"/>
                </a:lnTo>
                <a:lnTo>
                  <a:pt x="946150" y="5080"/>
                </a:lnTo>
                <a:lnTo>
                  <a:pt x="942340" y="3809"/>
                </a:lnTo>
                <a:lnTo>
                  <a:pt x="939800" y="2539"/>
                </a:lnTo>
                <a:lnTo>
                  <a:pt x="935990" y="1269"/>
                </a:lnTo>
                <a:close/>
              </a:path>
              <a:path w="984250" h="391160">
                <a:moveTo>
                  <a:pt x="929640" y="0"/>
                </a:moveTo>
                <a:lnTo>
                  <a:pt x="54610" y="0"/>
                </a:lnTo>
                <a:lnTo>
                  <a:pt x="50800" y="1269"/>
                </a:lnTo>
                <a:lnTo>
                  <a:pt x="933450" y="1269"/>
                </a:lnTo>
                <a:lnTo>
                  <a:pt x="929640" y="0"/>
                </a:lnTo>
                <a:close/>
              </a:path>
            </a:pathLst>
          </a:custGeom>
          <a:solidFill>
            <a:srgbClr val="E043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32170" y="3180362"/>
            <a:ext cx="2940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1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400" b="1" spc="16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45" dirty="0"/>
              <a:t>9</a:t>
            </a:fld>
            <a:endParaRPr spc="14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</TotalTime>
  <Words>636</Words>
  <Application>Microsoft Office PowerPoint</Application>
  <PresentationFormat>On-screen Show (16:9)</PresentationFormat>
  <Paragraphs>135</Paragraphs>
  <Slides>49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Machine Learning - Ejemplo clásico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WHY NOW MACHINE LEARNING?</vt:lpstr>
      <vt:lpstr>JUGUEMOS A SER ML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Aprendizaje Supervisado  </vt:lpstr>
      <vt:lpstr>Aprendizaje Supervisado</vt:lpstr>
      <vt:lpstr>Aprendizaje Supervisado</vt:lpstr>
      <vt:lpstr>Aprendizaje Supervisado</vt:lpstr>
      <vt:lpstr>Aprendizaje Supervisado</vt:lpstr>
      <vt:lpstr>Aprendizaje Supervisado</vt:lpstr>
      <vt:lpstr>Aprendizaje NO Supervisado</vt:lpstr>
      <vt:lpstr>Aprendizaje NO Supervisado</vt:lpstr>
      <vt:lpstr>Aprendizaje NO Supervisado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ismail - [2010]</cp:lastModifiedBy>
  <cp:revision>38</cp:revision>
  <dcterms:created xsi:type="dcterms:W3CDTF">2019-12-01T10:50:58Z</dcterms:created>
  <dcterms:modified xsi:type="dcterms:W3CDTF">2020-11-29T19:43:22Z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2019-11-15T00:00:00Z</vt:filetime>
  </property>
  <property fmtid="{D5CDD505-2E9C-101B-9397-08002B2CF9AE}" pid="3" name="LastSaved">
    <vt:filetime>2019-12-01T00:00:00Z</vt:filetime>
  </property>
</Properties>
</file>